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9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5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3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0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0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8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15/03/1438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2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الفصل الرابع</a:t>
            </a:r>
          </a:p>
          <a:p>
            <a:r>
              <a:rPr lang="ar-EG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تمثيل البيانات وقراءتها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1628800"/>
            <a:ext cx="8001056" cy="378565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4-1 جدول الإشارات.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4-2 التمثيل  بالصور.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4-3  قراءة البيانات الممثلة بالصور.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4-4 أحل المسألة : أنشئ جدول.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4-5 التمثيل بالأعمدة.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4-6 قراءة البيانات الممثلة بالأعمدة.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4-7 الحدث الأكيد والحدث المستحيل.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4-8 أكثر إمكانية , أقل إمكانية.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الرئيسية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3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5 التمثيل بالأعمدة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1177588"/>
            <a:ext cx="3461514" cy="10369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أجرى طلبة الصف الثانى مسحا, ووضعوا البيانات فى جدول الإشارات الآتى: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7" name="Picture 4" descr="scan002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72066" y="2557165"/>
            <a:ext cx="3929090" cy="144333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20" y="1142984"/>
            <a:ext cx="4286280" cy="10715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جدول الإشارات لتمثيل البيانات بالأعمدة, ثم أجب عن الأسئلة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9" name="Picture 4" descr="scan002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06" y="2500306"/>
            <a:ext cx="4764915" cy="3286148"/>
          </a:xfrm>
          <a:prstGeom prst="rect">
            <a:avLst/>
          </a:prstGeom>
          <a:noFill/>
        </p:spPr>
      </p:pic>
      <p:sp>
        <p:nvSpPr>
          <p:cNvPr id="10" name="Oval 9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77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642918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كم طالبا يفضل مادة العلوم أو مادة القراءة ؟ أكتب جملة عددية .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4 + 7 = 11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428736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كم يزيد عدد الطلبة الذين يفضلون الرياضيات على عدد الذين يفضلون القراءة؟ أكتب جملة عددية .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 – 7 = 2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541778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مجموع الطلبة الذين استجابوا لسؤال هذا المسح ؟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    20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طالبا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286124"/>
            <a:ext cx="8244916" cy="1420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يفضل كل من طلال وياسر ومعاذ مادة مختلفة. وقد حصلت المادة التى يفضلها طلال على 4 استجابات. ولم تحصل المادة التى يفضلها  ياسر على أكبر عدد من الاستجابات. فما المادة التى يفضلها معاذ ؟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الرياضيات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86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6 قراءة البيانات الممثلة بالأعمدة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319298" cy="5369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التمثيل البيانى بالأعمدة لأكمل الجمل الآتية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" name="Picture 4" descr="scan002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1" y="1827803"/>
            <a:ext cx="3429025" cy="145832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000496" y="1788996"/>
            <a:ext cx="5143504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عريف الصف الجديد هو.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على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2360500"/>
            <a:ext cx="5143504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حصل على على صوتين أكثر من.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سعيد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3003442"/>
            <a:ext cx="5143504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صوت 13 طالبا لانتخاب .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سعيد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أو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سلطان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96" y="3574946"/>
            <a:ext cx="5143504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مجموع الطلبة الذين صوتوا ؟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27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طالبا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4146450"/>
            <a:ext cx="8786842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لو صوت الطلبة الذين اختاروا أحمد لصالح , فهل كان سيفوز ؟ أوضح ذلك .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نعم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4789392"/>
            <a:ext cx="8358214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أكتب سؤالا يمكن طرحه باستعمال هذا التمثيل .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تختلف الاجابات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8" name="Oval 1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6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7 الحدث الأكيد والحدث المستحيل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319298" cy="5369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أحوط الكلم’ المناسبة ( أكيد , مستحيل )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8" name="Picture 4" descr="scan003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1876006"/>
            <a:ext cx="6604018" cy="4196200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/>
        </p:nvGrpSpPr>
        <p:grpSpPr>
          <a:xfrm>
            <a:off x="1214414" y="2285992"/>
            <a:ext cx="3000396" cy="3857652"/>
            <a:chOff x="1214414" y="2285992"/>
            <a:chExt cx="3000396" cy="3857652"/>
          </a:xfrm>
        </p:grpSpPr>
        <p:sp>
          <p:nvSpPr>
            <p:cNvPr id="19" name="Oval 18"/>
            <p:cNvSpPr/>
            <p:nvPr/>
          </p:nvSpPr>
          <p:spPr>
            <a:xfrm>
              <a:off x="1214414" y="2285992"/>
              <a:ext cx="928694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214414" y="4572008"/>
              <a:ext cx="928694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286116" y="3429000"/>
              <a:ext cx="928694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286116" y="5643578"/>
              <a:ext cx="928694" cy="50006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1" name="Oval 10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79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8 أكثر إمكانية , وأقل إمكانية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319298" cy="5369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أصف كل حادث مما يأتى بأنه ” أكثر إمكانية ” أو ” أقل إمكانية ”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788996"/>
            <a:ext cx="9144000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كيس فيه 4 □ برتقالية , و 8 □   صفراء. إمكانية سحب □ أصفر من سحب □ برتقالى . أحيط الإجابة. 	أكثر إمكانية		أقل إمكانية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003442"/>
            <a:ext cx="87868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أضع 4 □ برتقالية , و 8 □   صفراء فى كيس , أو سطل , ثم أسجب عشر مرات دون أن أنظر , وأسجل النتائج فى جدول الإشارات الآتى :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تختلف الإجابات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000892" y="2285992"/>
            <a:ext cx="1357322" cy="500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pic>
        <p:nvPicPr>
          <p:cNvPr id="12" name="Picture 4" descr="scan003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6" y="4214818"/>
            <a:ext cx="6143668" cy="1214446"/>
          </a:xfrm>
          <a:prstGeom prst="rect">
            <a:avLst/>
          </a:prstGeom>
          <a:noFill/>
        </p:spPr>
      </p:pic>
      <p:sp>
        <p:nvSpPr>
          <p:cNvPr id="9" name="Oval 8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863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1" grpId="0"/>
      <p:bldP spid="14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642918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سلمى 4 أقراط ذهبية اللون , و 6 أقراط فضية اللون. إذا سحبت قرطا من علبة المجوهرات, فما لون القرط الذى تكون فرصة سحبه دون النظر إليه أكثر إمكانية.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القرط فضى اللون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857496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درج حسام 6 قمصان بيضاء, وقميص أزرق. ما لون القميص الذى تكون فرصة سحبه من الدرج دون النظر إليه أقل إمكانية ؟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الأزرق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Oval 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07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1  جدول الإشارات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4929198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الطعام الذى يفضله أقل عدد من الطلبة ؟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249422"/>
            <a:ext cx="7992888" cy="6083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الجدول أعلاه للإجابة عن الأسئلة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43042" y="1928802"/>
            <a:ext cx="5777160" cy="2143140"/>
            <a:chOff x="1643042" y="1928802"/>
            <a:chExt cx="5777160" cy="2143140"/>
          </a:xfrm>
        </p:grpSpPr>
        <p:pic>
          <p:nvPicPr>
            <p:cNvPr id="7" name="Picture 4" descr="scan0024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1643042" y="1928802"/>
              <a:ext cx="5777160" cy="214314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071670" y="2814576"/>
              <a:ext cx="321471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EG" sz="2000" b="1" dirty="0">
                  <a:solidFill>
                    <a:srgbClr val="FF0000"/>
                  </a:solidFill>
                </a:rPr>
                <a:t>تختلف إجابات الطلبة</a:t>
              </a:r>
              <a:endParaRPr lang="ar-EG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3568" y="1177588"/>
            <a:ext cx="7992888" cy="8226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أسأل زملائى عن طعام الإفطار الذى يفضلونه, واستعمل الإشارات لتسجيل البيانات لإكمال الجدول الآتى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Oval 10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14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8" grpId="0"/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71472" y="928670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الطعام الذى حصل على عدد أكبر من الإرشارات , الجبن أم الفطائر؟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1931872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عدد الطلاب الذين يفضلون البيض والفول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أكتب جملة عددية لمعرفة العدد.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3289194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إذا أردنا أن نحضر إفطارا للطلبة , فكم شطيرة جبن نحتاج إليها؟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2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2  المتثيل بالصور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8226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أسأل الطلبة عن اللون المفضل لكل منهم. أمثل عددهم بالصور, وأرسم قلم ألوان لتمثيل كل استجابة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" name="Picture 4" descr="scan0025"/>
          <p:cNvPicPr>
            <a:picLocks noChangeAspect="1" noChangeArrowheads="1"/>
          </p:cNvPicPr>
          <p:nvPr/>
        </p:nvPicPr>
        <p:blipFill>
          <a:blip r:embed="rId2" cstate="screen">
            <a:lum bright="10000" contrast="-20000"/>
          </a:blip>
          <a:srcRect/>
          <a:stretch>
            <a:fillRect/>
          </a:stretch>
        </p:blipFill>
        <p:spPr bwMode="auto">
          <a:xfrm>
            <a:off x="571472" y="2357429"/>
            <a:ext cx="8072494" cy="3130151"/>
          </a:xfrm>
          <a:prstGeom prst="rect">
            <a:avLst/>
          </a:prstGeom>
          <a:noFill/>
        </p:spPr>
      </p:pic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082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28596" y="4432202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أنظر إلى التمثيل, وألون الأسطر التى يتساوى فيها عدد الاستجابات؟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الأرزق والأخضر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1285860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كم يزيد عدد الذين يفضلون الأحمر على عدد الذين يفضلون الأخضر ؟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000240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عدد الطلبة الذين يفضلون الأخضر والأصفر؟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71480"/>
            <a:ext cx="7992888" cy="6083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الجدول أعلاه للإجابة عن الأسئلة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646252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مجموع الطلبة الذين سألتهم؟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18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17756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إذا اختار طالبان آخران اللون الأخضر, فما اللون الذى سيحصل على أقل عدد من الاستجابات 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الأصفر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أضيف استجابتيهما إلى التمثيل.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Oval 8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8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1" grpId="0"/>
      <p:bldP spid="12" grpId="0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3 قراءة البيانات الممثلة بالصور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46546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استعمل التمثيل بالصور للإجابة عن الأسئلة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7" name="Picture 4" descr="scan002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928802"/>
            <a:ext cx="8304668" cy="2857520"/>
          </a:xfrm>
          <a:prstGeom prst="rect">
            <a:avLst/>
          </a:prstGeom>
          <a:noFill/>
        </p:spPr>
      </p:pic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081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28596" y="3857628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أكتب سؤالا يمكن أن أطرحه باستعمال هذا التمثيل .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تختلف الإجابات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1285860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النشاط الذى اختاره أقل عدد من الطلبة؟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الرسم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000240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عدد الطلبة الذين يفضلون القراءة؟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18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طالبا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646252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النشاطان اللذان حصلا على العدد نفسه فى الاستجابات؟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القراءة والحاسوب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17756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ما مجموع الطلبة الذين استجابوا للسؤال 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60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طالبا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Oval 8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1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1" grpId="0"/>
      <p:bldP spid="12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– 4 أحل المسائل : أنشئ جدولا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أختار خطة مناسبة لأحل كل مسألة فيما يأتى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034" y="1984709"/>
            <a:ext cx="831635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يتكون الريال من أربعة أرباع. إذا كان مع إسماعيل 3 ريالات, فكم ربع ريال يكون معه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12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ربعا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3666184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طائرة صغيرة تتسع لـ 30 حقيبة. إذا كان يسمح للمسافر الواحد بحقيبتين, فكم مسافرا يمكن أن تحمل الطائرة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15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مسافرا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3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2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71472" y="1285860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يمكن شراء 5 قطع حلوى مقابل ريال واحد . كم قطعة حلوى يمكن أن نشترى بمبلغ 3 ريالات ؟           	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15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قطعة حلوى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17756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تستعمل خالتى معلقتين من ملح الطعام لكل رغيف تخبزه. فكم رغيفا تخبز إذا استعملت 8 ملاعق من الملح ؟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4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أرغفة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Oval 4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775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743</Words>
  <Application>Microsoft Office PowerPoint</Application>
  <PresentationFormat>عرض على الشاشة (3:4)‏</PresentationFormat>
  <Paragraphs>80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Hossam</dc:creator>
  <cp:lastModifiedBy>Hossam</cp:lastModifiedBy>
  <cp:revision>1</cp:revision>
  <dcterms:created xsi:type="dcterms:W3CDTF">2016-12-14T05:23:32Z</dcterms:created>
  <dcterms:modified xsi:type="dcterms:W3CDTF">2016-12-14T05:28:22Z</dcterms:modified>
</cp:coreProperties>
</file>