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092DE-D310-40ED-BD4D-1FDB9616BC5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2398-7889-48CE-BC75-7007319D8339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515C-9636-40F6-9DB5-6761492B695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027C-DF8C-4778-9AF4-6E690913351E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63B65-CB83-41B4-BCEC-66C5433C958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A176-04C3-41B1-AD41-17FE6F2E9B19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3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A4246-28CD-475E-8689-35A9A025C3A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78CC-C17A-4E27-A78D-3B2A0E3F087E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0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6451C-E811-42D5-AA35-EB6B2840729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C572-13D7-47A2-9D47-0685127424CB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5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C1302-CF54-4AAE-BCE7-A09C4FFF31B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21DC2-4E05-428E-849C-C907A37C4D1E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5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8D912-7EEA-4004-9573-1AD1A029E5E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19FD-7DF8-45AF-9EBB-118A311C43CC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2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A1CD-563D-4E94-BD73-FC3DF2BA01E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2E625-2FC0-4A32-B8A6-5E71714EF63C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6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mepage">
            <a:hlinkClick r:id="rId2" action="ppaction://hlinksldjump"/>
          </p:cNvPr>
          <p:cNvSpPr>
            <a:spLocks noEditPoints="1" noChangeArrowheads="1"/>
          </p:cNvSpPr>
          <p:nvPr userDrawn="1"/>
        </p:nvSpPr>
        <p:spPr bwMode="auto">
          <a:xfrm>
            <a:off x="8416925" y="6165850"/>
            <a:ext cx="646113" cy="692150"/>
          </a:xfrm>
          <a:custGeom>
            <a:avLst/>
            <a:gdLst>
              <a:gd name="T0" fmla="*/ 0 w 21600"/>
              <a:gd name="T1" fmla="*/ 0 h 21600"/>
              <a:gd name="T2" fmla="*/ 322771 w 21600"/>
              <a:gd name="T3" fmla="*/ 0 h 21600"/>
              <a:gd name="T4" fmla="*/ 645541 w 21600"/>
              <a:gd name="T5" fmla="*/ 0 h 21600"/>
              <a:gd name="T6" fmla="*/ 645541 w 21600"/>
              <a:gd name="T7" fmla="*/ 346348 h 21600"/>
              <a:gd name="T8" fmla="*/ 645541 w 21600"/>
              <a:gd name="T9" fmla="*/ 692696 h 21600"/>
              <a:gd name="T10" fmla="*/ 322771 w 21600"/>
              <a:gd name="T11" fmla="*/ 692696 h 21600"/>
              <a:gd name="T12" fmla="*/ 0 w 21600"/>
              <a:gd name="T13" fmla="*/ 34634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999 w 21600"/>
              <a:gd name="T22" fmla="*/ 12174 h 21600"/>
              <a:gd name="T23" fmla="*/ 20813 w 21600"/>
              <a:gd name="T24" fmla="*/ 17149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2B20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ED6E-C0A3-4756-BB39-ABDE76BABED2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311D-D938-4987-A01A-E89DED2D2B0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9980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9378-787D-46FB-B3E8-999E8CCF022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100A-01B2-45FC-A3B4-C27516F84815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1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A119F-7C66-4EDA-A0E8-A7903F3BAA6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1C9C2-743B-4B5D-9115-0355C63E7209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5AFFE3-24E7-4568-B49D-B535AA3C5B9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5BFE80-23B8-4441-BFE0-CF060E02DF8B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5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2" t="14841" r="30000" b="69827"/>
          <a:stretch>
            <a:fillRect/>
          </a:stretch>
        </p:blipFill>
        <p:spPr bwMode="auto">
          <a:xfrm>
            <a:off x="2571750" y="1844675"/>
            <a:ext cx="40005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5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6" t="13956" r="30159" b="76315"/>
          <a:stretch>
            <a:fillRect/>
          </a:stretch>
        </p:blipFill>
        <p:spPr bwMode="auto">
          <a:xfrm>
            <a:off x="6227763" y="0"/>
            <a:ext cx="291623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43205" r="28729" b="7912"/>
          <a:stretch>
            <a:fillRect/>
          </a:stretch>
        </p:blipFill>
        <p:spPr bwMode="auto">
          <a:xfrm>
            <a:off x="90488" y="787400"/>
            <a:ext cx="89630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20725" y="4076700"/>
            <a:ext cx="528638" cy="469900"/>
            <a:chOff x="720152" y="4077072"/>
            <a:chExt cx="528829" cy="469633"/>
          </a:xfrm>
        </p:grpSpPr>
        <p:sp>
          <p:nvSpPr>
            <p:cNvPr id="5" name="Freeform 4"/>
            <p:cNvSpPr/>
            <p:nvPr/>
          </p:nvSpPr>
          <p:spPr>
            <a:xfrm>
              <a:off x="720152" y="4081832"/>
              <a:ext cx="28585" cy="464873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044119" y="4077072"/>
              <a:ext cx="204862" cy="434728"/>
            </a:xfrm>
            <a:custGeom>
              <a:avLst/>
              <a:gdLst>
                <a:gd name="connsiteX0" fmla="*/ 132802 w 205373"/>
                <a:gd name="connsiteY0" fmla="*/ 145143 h 435428"/>
                <a:gd name="connsiteX1" fmla="*/ 132802 w 205373"/>
                <a:gd name="connsiteY1" fmla="*/ 145143 h 435428"/>
                <a:gd name="connsiteX2" fmla="*/ 2173 w 205373"/>
                <a:gd name="connsiteY2" fmla="*/ 159657 h 435428"/>
                <a:gd name="connsiteX3" fmla="*/ 31202 w 205373"/>
                <a:gd name="connsiteY3" fmla="*/ 0 h 435428"/>
                <a:gd name="connsiteX4" fmla="*/ 103773 w 205373"/>
                <a:gd name="connsiteY4" fmla="*/ 14514 h 435428"/>
                <a:gd name="connsiteX5" fmla="*/ 147316 w 205373"/>
                <a:gd name="connsiteY5" fmla="*/ 130628 h 435428"/>
                <a:gd name="connsiteX6" fmla="*/ 161830 w 205373"/>
                <a:gd name="connsiteY6" fmla="*/ 406400 h 435428"/>
                <a:gd name="connsiteX7" fmla="*/ 205373 w 205373"/>
                <a:gd name="connsiteY7" fmla="*/ 435428 h 435428"/>
                <a:gd name="connsiteX8" fmla="*/ 205373 w 205373"/>
                <a:gd name="connsiteY8" fmla="*/ 435428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73" h="435428">
                  <a:moveTo>
                    <a:pt x="132802" y="145143"/>
                  </a:moveTo>
                  <a:lnTo>
                    <a:pt x="132802" y="145143"/>
                  </a:lnTo>
                  <a:cubicBezTo>
                    <a:pt x="89259" y="149981"/>
                    <a:pt x="37222" y="185944"/>
                    <a:pt x="2173" y="159657"/>
                  </a:cubicBezTo>
                  <a:cubicBezTo>
                    <a:pt x="-8777" y="151444"/>
                    <a:pt x="24882" y="25277"/>
                    <a:pt x="31202" y="0"/>
                  </a:cubicBezTo>
                  <a:cubicBezTo>
                    <a:pt x="55392" y="4838"/>
                    <a:pt x="82354" y="2275"/>
                    <a:pt x="103773" y="14514"/>
                  </a:cubicBezTo>
                  <a:cubicBezTo>
                    <a:pt x="137531" y="33804"/>
                    <a:pt x="142046" y="104278"/>
                    <a:pt x="147316" y="130628"/>
                  </a:cubicBezTo>
                  <a:cubicBezTo>
                    <a:pt x="152154" y="222552"/>
                    <a:pt x="144606" y="315975"/>
                    <a:pt x="161830" y="406400"/>
                  </a:cubicBezTo>
                  <a:cubicBezTo>
                    <a:pt x="165094" y="423536"/>
                    <a:pt x="205373" y="435428"/>
                    <a:pt x="205373" y="435428"/>
                  </a:cubicBezTo>
                  <a:lnTo>
                    <a:pt x="205373" y="43542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84213" y="1844675"/>
            <a:ext cx="644525" cy="465138"/>
            <a:chOff x="683568" y="1844824"/>
            <a:chExt cx="644787" cy="464458"/>
          </a:xfrm>
        </p:grpSpPr>
        <p:sp>
          <p:nvSpPr>
            <p:cNvPr id="6" name="Freeform 5"/>
            <p:cNvSpPr/>
            <p:nvPr/>
          </p:nvSpPr>
          <p:spPr>
            <a:xfrm>
              <a:off x="683568" y="1844824"/>
              <a:ext cx="28587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flipV="1">
              <a:off x="1117131" y="1968468"/>
              <a:ext cx="211224" cy="340814"/>
            </a:xfrm>
            <a:custGeom>
              <a:avLst/>
              <a:gdLst>
                <a:gd name="connsiteX0" fmla="*/ 420914 w 420914"/>
                <a:gd name="connsiteY0" fmla="*/ 0 h 682172"/>
                <a:gd name="connsiteX1" fmla="*/ 159657 w 420914"/>
                <a:gd name="connsiteY1" fmla="*/ 682172 h 682172"/>
                <a:gd name="connsiteX2" fmla="*/ 0 w 420914"/>
                <a:gd name="connsiteY2" fmla="*/ 43543 h 6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914" h="682172">
                  <a:moveTo>
                    <a:pt x="420914" y="0"/>
                  </a:moveTo>
                  <a:lnTo>
                    <a:pt x="159657" y="682172"/>
                  </a:lnTo>
                  <a:lnTo>
                    <a:pt x="0" y="43543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9938" y="5999163"/>
            <a:ext cx="420687" cy="352425"/>
            <a:chOff x="770711" y="5999265"/>
            <a:chExt cx="419195" cy="352690"/>
          </a:xfrm>
        </p:grpSpPr>
        <p:sp>
          <p:nvSpPr>
            <p:cNvPr id="9" name="Freeform 8"/>
            <p:cNvSpPr/>
            <p:nvPr/>
          </p:nvSpPr>
          <p:spPr>
            <a:xfrm>
              <a:off x="770711" y="5999265"/>
              <a:ext cx="189824" cy="352690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1117140" y="6175609"/>
              <a:ext cx="72766" cy="144572"/>
            </a:xfrm>
            <a:prstGeom prst="flowChartDecis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14839" r="30159" b="9682"/>
          <a:stretch>
            <a:fillRect/>
          </a:stretch>
        </p:blipFill>
        <p:spPr bwMode="auto">
          <a:xfrm>
            <a:off x="1331913" y="0"/>
            <a:ext cx="6480175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619250" y="908050"/>
            <a:ext cx="528638" cy="469900"/>
            <a:chOff x="720152" y="4077072"/>
            <a:chExt cx="528829" cy="469633"/>
          </a:xfrm>
        </p:grpSpPr>
        <p:sp>
          <p:nvSpPr>
            <p:cNvPr id="18" name="Freeform 17"/>
            <p:cNvSpPr/>
            <p:nvPr/>
          </p:nvSpPr>
          <p:spPr>
            <a:xfrm>
              <a:off x="720152" y="4081832"/>
              <a:ext cx="28585" cy="464873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44119" y="4077072"/>
              <a:ext cx="204862" cy="434728"/>
            </a:xfrm>
            <a:custGeom>
              <a:avLst/>
              <a:gdLst>
                <a:gd name="connsiteX0" fmla="*/ 132802 w 205373"/>
                <a:gd name="connsiteY0" fmla="*/ 145143 h 435428"/>
                <a:gd name="connsiteX1" fmla="*/ 132802 w 205373"/>
                <a:gd name="connsiteY1" fmla="*/ 145143 h 435428"/>
                <a:gd name="connsiteX2" fmla="*/ 2173 w 205373"/>
                <a:gd name="connsiteY2" fmla="*/ 159657 h 435428"/>
                <a:gd name="connsiteX3" fmla="*/ 31202 w 205373"/>
                <a:gd name="connsiteY3" fmla="*/ 0 h 435428"/>
                <a:gd name="connsiteX4" fmla="*/ 103773 w 205373"/>
                <a:gd name="connsiteY4" fmla="*/ 14514 h 435428"/>
                <a:gd name="connsiteX5" fmla="*/ 147316 w 205373"/>
                <a:gd name="connsiteY5" fmla="*/ 130628 h 435428"/>
                <a:gd name="connsiteX6" fmla="*/ 161830 w 205373"/>
                <a:gd name="connsiteY6" fmla="*/ 406400 h 435428"/>
                <a:gd name="connsiteX7" fmla="*/ 205373 w 205373"/>
                <a:gd name="connsiteY7" fmla="*/ 435428 h 435428"/>
                <a:gd name="connsiteX8" fmla="*/ 205373 w 205373"/>
                <a:gd name="connsiteY8" fmla="*/ 435428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73" h="435428">
                  <a:moveTo>
                    <a:pt x="132802" y="145143"/>
                  </a:moveTo>
                  <a:lnTo>
                    <a:pt x="132802" y="145143"/>
                  </a:lnTo>
                  <a:cubicBezTo>
                    <a:pt x="89259" y="149981"/>
                    <a:pt x="37222" y="185944"/>
                    <a:pt x="2173" y="159657"/>
                  </a:cubicBezTo>
                  <a:cubicBezTo>
                    <a:pt x="-8777" y="151444"/>
                    <a:pt x="24882" y="25277"/>
                    <a:pt x="31202" y="0"/>
                  </a:cubicBezTo>
                  <a:cubicBezTo>
                    <a:pt x="55392" y="4838"/>
                    <a:pt x="82354" y="2275"/>
                    <a:pt x="103773" y="14514"/>
                  </a:cubicBezTo>
                  <a:cubicBezTo>
                    <a:pt x="137531" y="33804"/>
                    <a:pt x="142046" y="104278"/>
                    <a:pt x="147316" y="130628"/>
                  </a:cubicBezTo>
                  <a:cubicBezTo>
                    <a:pt x="152154" y="222552"/>
                    <a:pt x="144606" y="315975"/>
                    <a:pt x="161830" y="406400"/>
                  </a:cubicBezTo>
                  <a:cubicBezTo>
                    <a:pt x="165094" y="423536"/>
                    <a:pt x="205373" y="435428"/>
                    <a:pt x="205373" y="435428"/>
                  </a:cubicBezTo>
                  <a:lnTo>
                    <a:pt x="205373" y="43542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693863" y="2392363"/>
            <a:ext cx="498475" cy="465137"/>
            <a:chOff x="683568" y="1844824"/>
            <a:chExt cx="498489" cy="464458"/>
          </a:xfrm>
        </p:grpSpPr>
        <p:sp>
          <p:nvSpPr>
            <p:cNvPr id="21" name="Freeform 20"/>
            <p:cNvSpPr/>
            <p:nvPr/>
          </p:nvSpPr>
          <p:spPr>
            <a:xfrm>
              <a:off x="683568" y="1844824"/>
              <a:ext cx="28576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flipV="1">
              <a:off x="970913" y="1968468"/>
              <a:ext cx="211144" cy="340814"/>
            </a:xfrm>
            <a:custGeom>
              <a:avLst/>
              <a:gdLst>
                <a:gd name="connsiteX0" fmla="*/ 420914 w 420914"/>
                <a:gd name="connsiteY0" fmla="*/ 0 h 682172"/>
                <a:gd name="connsiteX1" fmla="*/ 159657 w 420914"/>
                <a:gd name="connsiteY1" fmla="*/ 682172 h 682172"/>
                <a:gd name="connsiteX2" fmla="*/ 0 w 420914"/>
                <a:gd name="connsiteY2" fmla="*/ 43543 h 6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914" h="682172">
                  <a:moveTo>
                    <a:pt x="420914" y="0"/>
                  </a:moveTo>
                  <a:lnTo>
                    <a:pt x="159657" y="682172"/>
                  </a:lnTo>
                  <a:lnTo>
                    <a:pt x="0" y="43543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662113" y="4149725"/>
            <a:ext cx="468312" cy="468313"/>
            <a:chOff x="780559" y="4077072"/>
            <a:chExt cx="468422" cy="469633"/>
          </a:xfrm>
        </p:grpSpPr>
        <p:sp>
          <p:nvSpPr>
            <p:cNvPr id="24" name="Freeform 23"/>
            <p:cNvSpPr/>
            <p:nvPr/>
          </p:nvSpPr>
          <p:spPr>
            <a:xfrm>
              <a:off x="780559" y="4081848"/>
              <a:ext cx="28582" cy="464857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044146" y="4077072"/>
              <a:ext cx="204835" cy="436201"/>
            </a:xfrm>
            <a:custGeom>
              <a:avLst/>
              <a:gdLst>
                <a:gd name="connsiteX0" fmla="*/ 132802 w 205373"/>
                <a:gd name="connsiteY0" fmla="*/ 145143 h 435428"/>
                <a:gd name="connsiteX1" fmla="*/ 132802 w 205373"/>
                <a:gd name="connsiteY1" fmla="*/ 145143 h 435428"/>
                <a:gd name="connsiteX2" fmla="*/ 2173 w 205373"/>
                <a:gd name="connsiteY2" fmla="*/ 159657 h 435428"/>
                <a:gd name="connsiteX3" fmla="*/ 31202 w 205373"/>
                <a:gd name="connsiteY3" fmla="*/ 0 h 435428"/>
                <a:gd name="connsiteX4" fmla="*/ 103773 w 205373"/>
                <a:gd name="connsiteY4" fmla="*/ 14514 h 435428"/>
                <a:gd name="connsiteX5" fmla="*/ 147316 w 205373"/>
                <a:gd name="connsiteY5" fmla="*/ 130628 h 435428"/>
                <a:gd name="connsiteX6" fmla="*/ 161830 w 205373"/>
                <a:gd name="connsiteY6" fmla="*/ 406400 h 435428"/>
                <a:gd name="connsiteX7" fmla="*/ 205373 w 205373"/>
                <a:gd name="connsiteY7" fmla="*/ 435428 h 435428"/>
                <a:gd name="connsiteX8" fmla="*/ 205373 w 205373"/>
                <a:gd name="connsiteY8" fmla="*/ 435428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73" h="435428">
                  <a:moveTo>
                    <a:pt x="132802" y="145143"/>
                  </a:moveTo>
                  <a:lnTo>
                    <a:pt x="132802" y="145143"/>
                  </a:lnTo>
                  <a:cubicBezTo>
                    <a:pt x="89259" y="149981"/>
                    <a:pt x="37222" y="185944"/>
                    <a:pt x="2173" y="159657"/>
                  </a:cubicBezTo>
                  <a:cubicBezTo>
                    <a:pt x="-8777" y="151444"/>
                    <a:pt x="24882" y="25277"/>
                    <a:pt x="31202" y="0"/>
                  </a:cubicBezTo>
                  <a:cubicBezTo>
                    <a:pt x="55392" y="4838"/>
                    <a:pt x="82354" y="2275"/>
                    <a:pt x="103773" y="14514"/>
                  </a:cubicBezTo>
                  <a:cubicBezTo>
                    <a:pt x="137531" y="33804"/>
                    <a:pt x="142046" y="104278"/>
                    <a:pt x="147316" y="130628"/>
                  </a:cubicBezTo>
                  <a:cubicBezTo>
                    <a:pt x="152154" y="222552"/>
                    <a:pt x="144606" y="315975"/>
                    <a:pt x="161830" y="406400"/>
                  </a:cubicBezTo>
                  <a:cubicBezTo>
                    <a:pt x="165094" y="423536"/>
                    <a:pt x="205373" y="435428"/>
                    <a:pt x="205373" y="435428"/>
                  </a:cubicBezTo>
                  <a:lnTo>
                    <a:pt x="205373" y="43542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6804025" y="3965575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372225" y="3965575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40425" y="395128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08625" y="395128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76825" y="3994150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04025" y="4427538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72225" y="442753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940425" y="4413250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08625" y="4413250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76825" y="4456113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500563" y="4010025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67175" y="4010025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635375" y="3995738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152775" y="4010025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27313" y="3937000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98975" y="4429125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005263" y="441325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505200" y="4413250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059113" y="441325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657350" y="5900738"/>
            <a:ext cx="420688" cy="354012"/>
            <a:chOff x="770711" y="5999265"/>
            <a:chExt cx="419195" cy="352690"/>
          </a:xfrm>
        </p:grpSpPr>
        <p:sp>
          <p:nvSpPr>
            <p:cNvPr id="46" name="Freeform 45"/>
            <p:cNvSpPr/>
            <p:nvPr/>
          </p:nvSpPr>
          <p:spPr>
            <a:xfrm>
              <a:off x="770711" y="5999265"/>
              <a:ext cx="189824" cy="352690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47" name="Flowchart: Decision 46"/>
            <p:cNvSpPr/>
            <p:nvPr/>
          </p:nvSpPr>
          <p:spPr>
            <a:xfrm>
              <a:off x="1117140" y="6176401"/>
              <a:ext cx="72766" cy="143923"/>
            </a:xfrm>
            <a:prstGeom prst="flowChartDecis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804025" y="5702300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72225" y="5702300"/>
            <a:ext cx="287338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940425" y="5688013"/>
            <a:ext cx="287338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508625" y="5688013"/>
            <a:ext cx="287338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076825" y="5730875"/>
            <a:ext cx="287338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6804025" y="6164263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372225" y="6164263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940425" y="6149975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508625" y="6149975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076825" y="619283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500563" y="5746750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067175" y="574675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635375" y="5732463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152775" y="574675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627313" y="5751513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498975" y="616585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005263" y="6149975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505200" y="6149975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059113" y="6149975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627313" y="6192838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6" t="13661" r="30000" b="77199"/>
          <a:stretch>
            <a:fillRect/>
          </a:stretch>
        </p:blipFill>
        <p:spPr bwMode="auto">
          <a:xfrm>
            <a:off x="5099050" y="0"/>
            <a:ext cx="40449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2" t="62080" r="30476" b="7912"/>
          <a:stretch>
            <a:fillRect/>
          </a:stretch>
        </p:blipFill>
        <p:spPr bwMode="auto">
          <a:xfrm>
            <a:off x="36513" y="1484313"/>
            <a:ext cx="910748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885113" y="4581525"/>
            <a:ext cx="346075" cy="463550"/>
            <a:chOff x="611560" y="2104571"/>
            <a:chExt cx="346383" cy="464458"/>
          </a:xfrm>
        </p:grpSpPr>
        <p:sp>
          <p:nvSpPr>
            <p:cNvPr id="5" name="Freeform 4"/>
            <p:cNvSpPr/>
            <p:nvPr/>
          </p:nvSpPr>
          <p:spPr>
            <a:xfrm>
              <a:off x="929343" y="2104571"/>
              <a:ext cx="28600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11560" y="2104571"/>
              <a:ext cx="28600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651500" y="4581525"/>
            <a:ext cx="485775" cy="463550"/>
            <a:chOff x="611560" y="5589240"/>
            <a:chExt cx="485409" cy="464458"/>
          </a:xfrm>
        </p:grpSpPr>
        <p:sp>
          <p:nvSpPr>
            <p:cNvPr id="8" name="Freeform 7"/>
            <p:cNvSpPr/>
            <p:nvPr/>
          </p:nvSpPr>
          <p:spPr>
            <a:xfrm>
              <a:off x="611560" y="5589240"/>
              <a:ext cx="2855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827297" y="5662408"/>
              <a:ext cx="269672" cy="318122"/>
            </a:xfrm>
            <a:custGeom>
              <a:avLst/>
              <a:gdLst>
                <a:gd name="connsiteX0" fmla="*/ 113491 w 269385"/>
                <a:gd name="connsiteY0" fmla="*/ 52 h 318969"/>
                <a:gd name="connsiteX1" fmla="*/ 11891 w 269385"/>
                <a:gd name="connsiteY1" fmla="*/ 145195 h 318969"/>
                <a:gd name="connsiteX2" fmla="*/ 26405 w 269385"/>
                <a:gd name="connsiteY2" fmla="*/ 290338 h 318969"/>
                <a:gd name="connsiteX3" fmla="*/ 229605 w 269385"/>
                <a:gd name="connsiteY3" fmla="*/ 304852 h 318969"/>
                <a:gd name="connsiteX4" fmla="*/ 258634 w 269385"/>
                <a:gd name="connsiteY4" fmla="*/ 130681 h 318969"/>
                <a:gd name="connsiteX5" fmla="*/ 113491 w 269385"/>
                <a:gd name="connsiteY5" fmla="*/ 52 h 3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85" h="318969">
                  <a:moveTo>
                    <a:pt x="113491" y="52"/>
                  </a:moveTo>
                  <a:cubicBezTo>
                    <a:pt x="72367" y="2471"/>
                    <a:pt x="26405" y="96814"/>
                    <a:pt x="11891" y="145195"/>
                  </a:cubicBezTo>
                  <a:cubicBezTo>
                    <a:pt x="-2623" y="193576"/>
                    <a:pt x="-9881" y="263729"/>
                    <a:pt x="26405" y="290338"/>
                  </a:cubicBezTo>
                  <a:cubicBezTo>
                    <a:pt x="62691" y="316947"/>
                    <a:pt x="190900" y="331461"/>
                    <a:pt x="229605" y="304852"/>
                  </a:cubicBezTo>
                  <a:cubicBezTo>
                    <a:pt x="268310" y="278243"/>
                    <a:pt x="280405" y="181481"/>
                    <a:pt x="258634" y="130681"/>
                  </a:cubicBezTo>
                  <a:cubicBezTo>
                    <a:pt x="236863" y="79881"/>
                    <a:pt x="154615" y="-2367"/>
                    <a:pt x="113491" y="52"/>
                  </a:cubicBezTo>
                  <a:close/>
                </a:path>
              </a:pathLst>
            </a:cu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561013" y="4541838"/>
            <a:ext cx="576262" cy="576262"/>
            <a:chOff x="5220072" y="764704"/>
            <a:chExt cx="864096" cy="864096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132138" y="4765675"/>
            <a:ext cx="419100" cy="352425"/>
            <a:chOff x="770711" y="5999265"/>
            <a:chExt cx="419195" cy="352690"/>
          </a:xfrm>
        </p:grpSpPr>
        <p:sp>
          <p:nvSpPr>
            <p:cNvPr id="14" name="Freeform 13"/>
            <p:cNvSpPr/>
            <p:nvPr/>
          </p:nvSpPr>
          <p:spPr>
            <a:xfrm>
              <a:off x="770711" y="5999265"/>
              <a:ext cx="188955" cy="352690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5" name="Flowchart: Decision 14"/>
            <p:cNvSpPr/>
            <p:nvPr/>
          </p:nvSpPr>
          <p:spPr>
            <a:xfrm>
              <a:off x="1118452" y="6175611"/>
              <a:ext cx="71454" cy="144571"/>
            </a:xfrm>
            <a:prstGeom prst="flowChartDecis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984250" y="4597400"/>
            <a:ext cx="528638" cy="469900"/>
            <a:chOff x="720152" y="4077072"/>
            <a:chExt cx="528829" cy="469633"/>
          </a:xfrm>
        </p:grpSpPr>
        <p:sp>
          <p:nvSpPr>
            <p:cNvPr id="17" name="Freeform 16"/>
            <p:cNvSpPr/>
            <p:nvPr/>
          </p:nvSpPr>
          <p:spPr>
            <a:xfrm>
              <a:off x="720152" y="4081832"/>
              <a:ext cx="28585" cy="464873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44119" y="4077072"/>
              <a:ext cx="204862" cy="434728"/>
            </a:xfrm>
            <a:custGeom>
              <a:avLst/>
              <a:gdLst>
                <a:gd name="connsiteX0" fmla="*/ 132802 w 205373"/>
                <a:gd name="connsiteY0" fmla="*/ 145143 h 435428"/>
                <a:gd name="connsiteX1" fmla="*/ 132802 w 205373"/>
                <a:gd name="connsiteY1" fmla="*/ 145143 h 435428"/>
                <a:gd name="connsiteX2" fmla="*/ 2173 w 205373"/>
                <a:gd name="connsiteY2" fmla="*/ 159657 h 435428"/>
                <a:gd name="connsiteX3" fmla="*/ 31202 w 205373"/>
                <a:gd name="connsiteY3" fmla="*/ 0 h 435428"/>
                <a:gd name="connsiteX4" fmla="*/ 103773 w 205373"/>
                <a:gd name="connsiteY4" fmla="*/ 14514 h 435428"/>
                <a:gd name="connsiteX5" fmla="*/ 147316 w 205373"/>
                <a:gd name="connsiteY5" fmla="*/ 130628 h 435428"/>
                <a:gd name="connsiteX6" fmla="*/ 161830 w 205373"/>
                <a:gd name="connsiteY6" fmla="*/ 406400 h 435428"/>
                <a:gd name="connsiteX7" fmla="*/ 205373 w 205373"/>
                <a:gd name="connsiteY7" fmla="*/ 435428 h 435428"/>
                <a:gd name="connsiteX8" fmla="*/ 205373 w 205373"/>
                <a:gd name="connsiteY8" fmla="*/ 435428 h 4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373" h="435428">
                  <a:moveTo>
                    <a:pt x="132802" y="145143"/>
                  </a:moveTo>
                  <a:lnTo>
                    <a:pt x="132802" y="145143"/>
                  </a:lnTo>
                  <a:cubicBezTo>
                    <a:pt x="89259" y="149981"/>
                    <a:pt x="37222" y="185944"/>
                    <a:pt x="2173" y="159657"/>
                  </a:cubicBezTo>
                  <a:cubicBezTo>
                    <a:pt x="-8777" y="151444"/>
                    <a:pt x="24882" y="25277"/>
                    <a:pt x="31202" y="0"/>
                  </a:cubicBezTo>
                  <a:cubicBezTo>
                    <a:pt x="55392" y="4838"/>
                    <a:pt x="82354" y="2275"/>
                    <a:pt x="103773" y="14514"/>
                  </a:cubicBezTo>
                  <a:cubicBezTo>
                    <a:pt x="137531" y="33804"/>
                    <a:pt x="142046" y="104278"/>
                    <a:pt x="147316" y="130628"/>
                  </a:cubicBezTo>
                  <a:cubicBezTo>
                    <a:pt x="152154" y="222552"/>
                    <a:pt x="144606" y="315975"/>
                    <a:pt x="161830" y="406400"/>
                  </a:cubicBezTo>
                  <a:cubicBezTo>
                    <a:pt x="165094" y="423536"/>
                    <a:pt x="205373" y="435428"/>
                    <a:pt x="205373" y="435428"/>
                  </a:cubicBezTo>
                  <a:lnTo>
                    <a:pt x="205373" y="43542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001963" y="4681538"/>
            <a:ext cx="576262" cy="576262"/>
            <a:chOff x="5220072" y="764704"/>
            <a:chExt cx="864096" cy="864096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82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18379" r="30476" b="10858"/>
          <a:stretch>
            <a:fillRect/>
          </a:stretch>
        </p:blipFill>
        <p:spPr bwMode="auto">
          <a:xfrm>
            <a:off x="1130300" y="0"/>
            <a:ext cx="68834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75463" y="2852738"/>
            <a:ext cx="425450" cy="431800"/>
            <a:chOff x="582531" y="5085184"/>
            <a:chExt cx="455717" cy="464458"/>
          </a:xfrm>
        </p:grpSpPr>
        <p:sp>
          <p:nvSpPr>
            <p:cNvPr id="4" name="Freeform 3"/>
            <p:cNvSpPr/>
            <p:nvPr/>
          </p:nvSpPr>
          <p:spPr>
            <a:xfrm>
              <a:off x="582531" y="5085184"/>
              <a:ext cx="28907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847799" y="5085184"/>
              <a:ext cx="190449" cy="464458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219700" y="2832100"/>
            <a:ext cx="523875" cy="473075"/>
            <a:chOff x="564342" y="3637983"/>
            <a:chExt cx="523412" cy="472883"/>
          </a:xfrm>
        </p:grpSpPr>
        <p:sp>
          <p:nvSpPr>
            <p:cNvPr id="7" name="Freeform 6"/>
            <p:cNvSpPr/>
            <p:nvPr/>
          </p:nvSpPr>
          <p:spPr>
            <a:xfrm>
              <a:off x="564342" y="3645918"/>
              <a:ext cx="28550" cy="46494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99084" y="3637983"/>
              <a:ext cx="288670" cy="412582"/>
            </a:xfrm>
            <a:custGeom>
              <a:avLst/>
              <a:gdLst>
                <a:gd name="connsiteX0" fmla="*/ 117800 w 204886"/>
                <a:gd name="connsiteY0" fmla="*/ 0 h 484457"/>
                <a:gd name="connsiteX1" fmla="*/ 16200 w 204886"/>
                <a:gd name="connsiteY1" fmla="*/ 130628 h 484457"/>
                <a:gd name="connsiteX2" fmla="*/ 103286 w 204886"/>
                <a:gd name="connsiteY2" fmla="*/ 217714 h 484457"/>
                <a:gd name="connsiteX3" fmla="*/ 1686 w 204886"/>
                <a:gd name="connsiteY3" fmla="*/ 449943 h 484457"/>
                <a:gd name="connsiteX4" fmla="*/ 204886 w 204886"/>
                <a:gd name="connsiteY4" fmla="*/ 478971 h 48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86" h="484457">
                  <a:moveTo>
                    <a:pt x="117800" y="0"/>
                  </a:moveTo>
                  <a:cubicBezTo>
                    <a:pt x="68209" y="47171"/>
                    <a:pt x="18619" y="94342"/>
                    <a:pt x="16200" y="130628"/>
                  </a:cubicBezTo>
                  <a:cubicBezTo>
                    <a:pt x="13781" y="166914"/>
                    <a:pt x="105705" y="164495"/>
                    <a:pt x="103286" y="217714"/>
                  </a:cubicBezTo>
                  <a:cubicBezTo>
                    <a:pt x="100867" y="270933"/>
                    <a:pt x="-15247" y="406400"/>
                    <a:pt x="1686" y="449943"/>
                  </a:cubicBezTo>
                  <a:cubicBezTo>
                    <a:pt x="18619" y="493486"/>
                    <a:pt x="111752" y="486228"/>
                    <a:pt x="204886" y="478971"/>
                  </a:cubicBez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348038" y="2852738"/>
            <a:ext cx="644525" cy="465137"/>
            <a:chOff x="683568" y="1844824"/>
            <a:chExt cx="644787" cy="464458"/>
          </a:xfrm>
        </p:grpSpPr>
        <p:sp>
          <p:nvSpPr>
            <p:cNvPr id="10" name="Freeform 9"/>
            <p:cNvSpPr/>
            <p:nvPr/>
          </p:nvSpPr>
          <p:spPr>
            <a:xfrm>
              <a:off x="683568" y="1844824"/>
              <a:ext cx="28587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V="1">
              <a:off x="1117131" y="1968468"/>
              <a:ext cx="211224" cy="340814"/>
            </a:xfrm>
            <a:custGeom>
              <a:avLst/>
              <a:gdLst>
                <a:gd name="connsiteX0" fmla="*/ 420914 w 420914"/>
                <a:gd name="connsiteY0" fmla="*/ 0 h 682172"/>
                <a:gd name="connsiteX1" fmla="*/ 159657 w 420914"/>
                <a:gd name="connsiteY1" fmla="*/ 682172 h 682172"/>
                <a:gd name="connsiteX2" fmla="*/ 0 w 420914"/>
                <a:gd name="connsiteY2" fmla="*/ 43543 h 6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914" h="682172">
                  <a:moveTo>
                    <a:pt x="420914" y="0"/>
                  </a:moveTo>
                  <a:lnTo>
                    <a:pt x="159657" y="682172"/>
                  </a:lnTo>
                  <a:lnTo>
                    <a:pt x="0" y="43543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692275" y="2865438"/>
            <a:ext cx="644525" cy="463550"/>
            <a:chOff x="683568" y="1844824"/>
            <a:chExt cx="644787" cy="464458"/>
          </a:xfrm>
        </p:grpSpPr>
        <p:sp>
          <p:nvSpPr>
            <p:cNvPr id="13" name="Freeform 12"/>
            <p:cNvSpPr/>
            <p:nvPr/>
          </p:nvSpPr>
          <p:spPr>
            <a:xfrm>
              <a:off x="683568" y="1844824"/>
              <a:ext cx="28587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flipV="1">
              <a:off x="1117132" y="1968892"/>
              <a:ext cx="211223" cy="340390"/>
            </a:xfrm>
            <a:custGeom>
              <a:avLst/>
              <a:gdLst>
                <a:gd name="connsiteX0" fmla="*/ 420914 w 420914"/>
                <a:gd name="connsiteY0" fmla="*/ 0 h 682172"/>
                <a:gd name="connsiteX1" fmla="*/ 159657 w 420914"/>
                <a:gd name="connsiteY1" fmla="*/ 682172 h 682172"/>
                <a:gd name="connsiteX2" fmla="*/ 0 w 420914"/>
                <a:gd name="connsiteY2" fmla="*/ 43543 h 6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914" h="682172">
                  <a:moveTo>
                    <a:pt x="420914" y="0"/>
                  </a:moveTo>
                  <a:lnTo>
                    <a:pt x="159657" y="682172"/>
                  </a:lnTo>
                  <a:lnTo>
                    <a:pt x="0" y="43543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3132138" y="2606675"/>
            <a:ext cx="1079500" cy="1079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476375" y="2606675"/>
            <a:ext cx="1079500" cy="1079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804025" y="2781300"/>
            <a:ext cx="576263" cy="576263"/>
            <a:chOff x="5220072" y="764704"/>
            <a:chExt cx="864096" cy="864096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875463" y="6021388"/>
            <a:ext cx="485775" cy="465137"/>
            <a:chOff x="611560" y="5589240"/>
            <a:chExt cx="485409" cy="464458"/>
          </a:xfrm>
        </p:grpSpPr>
        <p:sp>
          <p:nvSpPr>
            <p:cNvPr id="21" name="Freeform 20"/>
            <p:cNvSpPr/>
            <p:nvPr/>
          </p:nvSpPr>
          <p:spPr>
            <a:xfrm>
              <a:off x="611560" y="5589240"/>
              <a:ext cx="2855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27297" y="5662158"/>
              <a:ext cx="269672" cy="318621"/>
            </a:xfrm>
            <a:custGeom>
              <a:avLst/>
              <a:gdLst>
                <a:gd name="connsiteX0" fmla="*/ 113491 w 269385"/>
                <a:gd name="connsiteY0" fmla="*/ 52 h 318969"/>
                <a:gd name="connsiteX1" fmla="*/ 11891 w 269385"/>
                <a:gd name="connsiteY1" fmla="*/ 145195 h 318969"/>
                <a:gd name="connsiteX2" fmla="*/ 26405 w 269385"/>
                <a:gd name="connsiteY2" fmla="*/ 290338 h 318969"/>
                <a:gd name="connsiteX3" fmla="*/ 229605 w 269385"/>
                <a:gd name="connsiteY3" fmla="*/ 304852 h 318969"/>
                <a:gd name="connsiteX4" fmla="*/ 258634 w 269385"/>
                <a:gd name="connsiteY4" fmla="*/ 130681 h 318969"/>
                <a:gd name="connsiteX5" fmla="*/ 113491 w 269385"/>
                <a:gd name="connsiteY5" fmla="*/ 52 h 3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85" h="318969">
                  <a:moveTo>
                    <a:pt x="113491" y="52"/>
                  </a:moveTo>
                  <a:cubicBezTo>
                    <a:pt x="72367" y="2471"/>
                    <a:pt x="26405" y="96814"/>
                    <a:pt x="11891" y="145195"/>
                  </a:cubicBezTo>
                  <a:cubicBezTo>
                    <a:pt x="-2623" y="193576"/>
                    <a:pt x="-9881" y="263729"/>
                    <a:pt x="26405" y="290338"/>
                  </a:cubicBezTo>
                  <a:cubicBezTo>
                    <a:pt x="62691" y="316947"/>
                    <a:pt x="190900" y="331461"/>
                    <a:pt x="229605" y="304852"/>
                  </a:cubicBezTo>
                  <a:cubicBezTo>
                    <a:pt x="268310" y="278243"/>
                    <a:pt x="280405" y="181481"/>
                    <a:pt x="258634" y="130681"/>
                  </a:cubicBezTo>
                  <a:cubicBezTo>
                    <a:pt x="236863" y="79881"/>
                    <a:pt x="154615" y="-2367"/>
                    <a:pt x="113491" y="52"/>
                  </a:cubicBezTo>
                  <a:close/>
                </a:path>
              </a:pathLst>
            </a:cu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194300" y="6002338"/>
            <a:ext cx="522288" cy="471487"/>
            <a:chOff x="564342" y="3637983"/>
            <a:chExt cx="523412" cy="472883"/>
          </a:xfrm>
        </p:grpSpPr>
        <p:sp>
          <p:nvSpPr>
            <p:cNvPr id="24" name="Freeform 23"/>
            <p:cNvSpPr/>
            <p:nvPr/>
          </p:nvSpPr>
          <p:spPr>
            <a:xfrm>
              <a:off x="564342" y="3645944"/>
              <a:ext cx="28636" cy="464922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99798" y="3637983"/>
              <a:ext cx="287956" cy="412379"/>
            </a:xfrm>
            <a:custGeom>
              <a:avLst/>
              <a:gdLst>
                <a:gd name="connsiteX0" fmla="*/ 117800 w 204886"/>
                <a:gd name="connsiteY0" fmla="*/ 0 h 484457"/>
                <a:gd name="connsiteX1" fmla="*/ 16200 w 204886"/>
                <a:gd name="connsiteY1" fmla="*/ 130628 h 484457"/>
                <a:gd name="connsiteX2" fmla="*/ 103286 w 204886"/>
                <a:gd name="connsiteY2" fmla="*/ 217714 h 484457"/>
                <a:gd name="connsiteX3" fmla="*/ 1686 w 204886"/>
                <a:gd name="connsiteY3" fmla="*/ 449943 h 484457"/>
                <a:gd name="connsiteX4" fmla="*/ 204886 w 204886"/>
                <a:gd name="connsiteY4" fmla="*/ 478971 h 48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86" h="484457">
                  <a:moveTo>
                    <a:pt x="117800" y="0"/>
                  </a:moveTo>
                  <a:cubicBezTo>
                    <a:pt x="68209" y="47171"/>
                    <a:pt x="18619" y="94342"/>
                    <a:pt x="16200" y="130628"/>
                  </a:cubicBezTo>
                  <a:cubicBezTo>
                    <a:pt x="13781" y="166914"/>
                    <a:pt x="105705" y="164495"/>
                    <a:pt x="103286" y="217714"/>
                  </a:cubicBezTo>
                  <a:cubicBezTo>
                    <a:pt x="100867" y="270933"/>
                    <a:pt x="-15247" y="406400"/>
                    <a:pt x="1686" y="449943"/>
                  </a:cubicBezTo>
                  <a:cubicBezTo>
                    <a:pt x="18619" y="493486"/>
                    <a:pt x="111752" y="486228"/>
                    <a:pt x="204886" y="478971"/>
                  </a:cubicBez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164138" y="5954713"/>
            <a:ext cx="576262" cy="576262"/>
            <a:chOff x="5220072" y="764704"/>
            <a:chExt cx="864096" cy="864096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Heart 28"/>
          <p:cNvSpPr/>
          <p:nvPr/>
        </p:nvSpPr>
        <p:spPr>
          <a:xfrm>
            <a:off x="3744913" y="4652963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Heart 29"/>
          <p:cNvSpPr/>
          <p:nvPr/>
        </p:nvSpPr>
        <p:spPr>
          <a:xfrm>
            <a:off x="3529013" y="4652963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1" name="Heart 30"/>
          <p:cNvSpPr/>
          <p:nvPr/>
        </p:nvSpPr>
        <p:spPr>
          <a:xfrm>
            <a:off x="3240088" y="4652963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2" name="Heart 31"/>
          <p:cNvSpPr/>
          <p:nvPr/>
        </p:nvSpPr>
        <p:spPr>
          <a:xfrm>
            <a:off x="3744913" y="4919663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3" name="Heart 32"/>
          <p:cNvSpPr/>
          <p:nvPr/>
        </p:nvSpPr>
        <p:spPr>
          <a:xfrm>
            <a:off x="3529013" y="4919663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Heart 33"/>
          <p:cNvSpPr/>
          <p:nvPr/>
        </p:nvSpPr>
        <p:spPr>
          <a:xfrm>
            <a:off x="3240088" y="4919663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Heart 34"/>
          <p:cNvSpPr/>
          <p:nvPr/>
        </p:nvSpPr>
        <p:spPr>
          <a:xfrm>
            <a:off x="3744913" y="5157788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6" name="Heart 35"/>
          <p:cNvSpPr/>
          <p:nvPr/>
        </p:nvSpPr>
        <p:spPr>
          <a:xfrm>
            <a:off x="3529013" y="5157788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7" name="Heart 36"/>
          <p:cNvSpPr/>
          <p:nvPr/>
        </p:nvSpPr>
        <p:spPr>
          <a:xfrm>
            <a:off x="1763713" y="5084763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8" name="Heart 37"/>
          <p:cNvSpPr/>
          <p:nvPr/>
        </p:nvSpPr>
        <p:spPr>
          <a:xfrm>
            <a:off x="2239963" y="4581525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9" name="Heart 38"/>
          <p:cNvSpPr/>
          <p:nvPr/>
        </p:nvSpPr>
        <p:spPr>
          <a:xfrm>
            <a:off x="2024063" y="4581525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0" name="Heart 39"/>
          <p:cNvSpPr/>
          <p:nvPr/>
        </p:nvSpPr>
        <p:spPr>
          <a:xfrm>
            <a:off x="1735138" y="4581525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1" name="Heart 40"/>
          <p:cNvSpPr/>
          <p:nvPr/>
        </p:nvSpPr>
        <p:spPr>
          <a:xfrm>
            <a:off x="2239963" y="4848225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2" name="Heart 41"/>
          <p:cNvSpPr/>
          <p:nvPr/>
        </p:nvSpPr>
        <p:spPr>
          <a:xfrm>
            <a:off x="2024063" y="4848225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3" name="Heart 42"/>
          <p:cNvSpPr/>
          <p:nvPr/>
        </p:nvSpPr>
        <p:spPr>
          <a:xfrm>
            <a:off x="1735138" y="4848225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4" name="Heart 43"/>
          <p:cNvSpPr/>
          <p:nvPr/>
        </p:nvSpPr>
        <p:spPr>
          <a:xfrm>
            <a:off x="2239963" y="5084763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5" name="Heart 44"/>
          <p:cNvSpPr/>
          <p:nvPr/>
        </p:nvSpPr>
        <p:spPr>
          <a:xfrm>
            <a:off x="1978025" y="5084763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6" name="Heart 45"/>
          <p:cNvSpPr/>
          <p:nvPr/>
        </p:nvSpPr>
        <p:spPr>
          <a:xfrm>
            <a:off x="2125663" y="5248275"/>
            <a:ext cx="215900" cy="215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362325" y="6026150"/>
            <a:ext cx="576263" cy="576263"/>
            <a:chOff x="5220072" y="764704"/>
            <a:chExt cx="864096" cy="864096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7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0" t="13071" r="29842" b="76315"/>
          <a:stretch>
            <a:fillRect/>
          </a:stretch>
        </p:blipFill>
        <p:spPr bwMode="auto">
          <a:xfrm>
            <a:off x="5716588" y="0"/>
            <a:ext cx="34321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8" t="42262" r="29681" b="7910"/>
          <a:stretch>
            <a:fillRect/>
          </a:stretch>
        </p:blipFill>
        <p:spPr bwMode="auto">
          <a:xfrm>
            <a:off x="136525" y="908050"/>
            <a:ext cx="88709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5894388" y="3563938"/>
            <a:ext cx="269875" cy="319087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771775" y="3508375"/>
            <a:ext cx="206375" cy="431800"/>
            <a:chOff x="3758113" y="5229200"/>
            <a:chExt cx="206259" cy="43204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758113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Decision 6"/>
            <p:cNvSpPr/>
            <p:nvPr/>
          </p:nvSpPr>
          <p:spPr>
            <a:xfrm>
              <a:off x="3861243" y="5445224"/>
              <a:ext cx="103129" cy="108012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956550" y="6092825"/>
            <a:ext cx="485775" cy="465138"/>
            <a:chOff x="611560" y="5589240"/>
            <a:chExt cx="485409" cy="464458"/>
          </a:xfrm>
        </p:grpSpPr>
        <p:sp>
          <p:nvSpPr>
            <p:cNvPr id="9" name="Freeform 8"/>
            <p:cNvSpPr/>
            <p:nvPr/>
          </p:nvSpPr>
          <p:spPr>
            <a:xfrm>
              <a:off x="611560" y="5589240"/>
              <a:ext cx="2855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27297" y="5662158"/>
              <a:ext cx="269672" cy="318622"/>
            </a:xfrm>
            <a:custGeom>
              <a:avLst/>
              <a:gdLst>
                <a:gd name="connsiteX0" fmla="*/ 113491 w 269385"/>
                <a:gd name="connsiteY0" fmla="*/ 52 h 318969"/>
                <a:gd name="connsiteX1" fmla="*/ 11891 w 269385"/>
                <a:gd name="connsiteY1" fmla="*/ 145195 h 318969"/>
                <a:gd name="connsiteX2" fmla="*/ 26405 w 269385"/>
                <a:gd name="connsiteY2" fmla="*/ 290338 h 318969"/>
                <a:gd name="connsiteX3" fmla="*/ 229605 w 269385"/>
                <a:gd name="connsiteY3" fmla="*/ 304852 h 318969"/>
                <a:gd name="connsiteX4" fmla="*/ 258634 w 269385"/>
                <a:gd name="connsiteY4" fmla="*/ 130681 h 318969"/>
                <a:gd name="connsiteX5" fmla="*/ 113491 w 269385"/>
                <a:gd name="connsiteY5" fmla="*/ 52 h 3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85" h="318969">
                  <a:moveTo>
                    <a:pt x="113491" y="52"/>
                  </a:moveTo>
                  <a:cubicBezTo>
                    <a:pt x="72367" y="2471"/>
                    <a:pt x="26405" y="96814"/>
                    <a:pt x="11891" y="145195"/>
                  </a:cubicBezTo>
                  <a:cubicBezTo>
                    <a:pt x="-2623" y="193576"/>
                    <a:pt x="-9881" y="263729"/>
                    <a:pt x="26405" y="290338"/>
                  </a:cubicBezTo>
                  <a:cubicBezTo>
                    <a:pt x="62691" y="316947"/>
                    <a:pt x="190900" y="331461"/>
                    <a:pt x="229605" y="304852"/>
                  </a:cubicBezTo>
                  <a:cubicBezTo>
                    <a:pt x="268310" y="278243"/>
                    <a:pt x="280405" y="181481"/>
                    <a:pt x="258634" y="130681"/>
                  </a:cubicBezTo>
                  <a:cubicBezTo>
                    <a:pt x="236863" y="79881"/>
                    <a:pt x="154615" y="-2367"/>
                    <a:pt x="113491" y="52"/>
                  </a:cubicBezTo>
                  <a:close/>
                </a:path>
              </a:pathLst>
            </a:cu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>
            <a:off x="2720975" y="6107113"/>
            <a:ext cx="204788" cy="436562"/>
          </a:xfrm>
          <a:custGeom>
            <a:avLst/>
            <a:gdLst>
              <a:gd name="connsiteX0" fmla="*/ 132802 w 205373"/>
              <a:gd name="connsiteY0" fmla="*/ 145143 h 435428"/>
              <a:gd name="connsiteX1" fmla="*/ 132802 w 205373"/>
              <a:gd name="connsiteY1" fmla="*/ 145143 h 435428"/>
              <a:gd name="connsiteX2" fmla="*/ 2173 w 205373"/>
              <a:gd name="connsiteY2" fmla="*/ 159657 h 435428"/>
              <a:gd name="connsiteX3" fmla="*/ 31202 w 205373"/>
              <a:gd name="connsiteY3" fmla="*/ 0 h 435428"/>
              <a:gd name="connsiteX4" fmla="*/ 103773 w 205373"/>
              <a:gd name="connsiteY4" fmla="*/ 14514 h 435428"/>
              <a:gd name="connsiteX5" fmla="*/ 147316 w 205373"/>
              <a:gd name="connsiteY5" fmla="*/ 130628 h 435428"/>
              <a:gd name="connsiteX6" fmla="*/ 161830 w 205373"/>
              <a:gd name="connsiteY6" fmla="*/ 406400 h 435428"/>
              <a:gd name="connsiteX7" fmla="*/ 205373 w 205373"/>
              <a:gd name="connsiteY7" fmla="*/ 435428 h 435428"/>
              <a:gd name="connsiteX8" fmla="*/ 205373 w 205373"/>
              <a:gd name="connsiteY8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3" h="435428">
                <a:moveTo>
                  <a:pt x="132802" y="145143"/>
                </a:moveTo>
                <a:lnTo>
                  <a:pt x="132802" y="145143"/>
                </a:lnTo>
                <a:cubicBezTo>
                  <a:pt x="89259" y="149981"/>
                  <a:pt x="37222" y="185944"/>
                  <a:pt x="2173" y="159657"/>
                </a:cubicBezTo>
                <a:cubicBezTo>
                  <a:pt x="-8777" y="151444"/>
                  <a:pt x="24882" y="25277"/>
                  <a:pt x="31202" y="0"/>
                </a:cubicBezTo>
                <a:cubicBezTo>
                  <a:pt x="55392" y="4838"/>
                  <a:pt x="82354" y="2275"/>
                  <a:pt x="103773" y="14514"/>
                </a:cubicBezTo>
                <a:cubicBezTo>
                  <a:pt x="137531" y="33804"/>
                  <a:pt x="142046" y="104278"/>
                  <a:pt x="147316" y="130628"/>
                </a:cubicBezTo>
                <a:cubicBezTo>
                  <a:pt x="152154" y="222552"/>
                  <a:pt x="144606" y="315975"/>
                  <a:pt x="161830" y="406400"/>
                </a:cubicBezTo>
                <a:cubicBezTo>
                  <a:pt x="165094" y="423536"/>
                  <a:pt x="205373" y="435428"/>
                  <a:pt x="205373" y="435428"/>
                </a:cubicBezTo>
                <a:lnTo>
                  <a:pt x="205373" y="435428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12776" r="30476" b="2898"/>
          <a:stretch>
            <a:fillRect/>
          </a:stretch>
        </p:blipFill>
        <p:spPr bwMode="auto">
          <a:xfrm>
            <a:off x="1649413" y="0"/>
            <a:ext cx="58451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634163" y="1773238"/>
            <a:ext cx="385762" cy="365125"/>
            <a:chOff x="794880" y="5013176"/>
            <a:chExt cx="490676" cy="464458"/>
          </a:xfrm>
        </p:grpSpPr>
        <p:sp>
          <p:nvSpPr>
            <p:cNvPr id="4" name="Freeform 3"/>
            <p:cNvSpPr/>
            <p:nvPr/>
          </p:nvSpPr>
          <p:spPr>
            <a:xfrm>
              <a:off x="794880" y="5013176"/>
              <a:ext cx="28269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1075554" y="5013176"/>
              <a:ext cx="210002" cy="341275"/>
            </a:xfrm>
            <a:custGeom>
              <a:avLst/>
              <a:gdLst>
                <a:gd name="connsiteX0" fmla="*/ 420914 w 420914"/>
                <a:gd name="connsiteY0" fmla="*/ 0 h 682172"/>
                <a:gd name="connsiteX1" fmla="*/ 159657 w 420914"/>
                <a:gd name="connsiteY1" fmla="*/ 682172 h 682172"/>
                <a:gd name="connsiteX2" fmla="*/ 0 w 420914"/>
                <a:gd name="connsiteY2" fmla="*/ 43543 h 6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914" h="682172">
                  <a:moveTo>
                    <a:pt x="420914" y="0"/>
                  </a:moveTo>
                  <a:lnTo>
                    <a:pt x="159657" y="682172"/>
                  </a:lnTo>
                  <a:lnTo>
                    <a:pt x="0" y="43543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2268538" y="1747838"/>
            <a:ext cx="268287" cy="319087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867400" y="3255963"/>
            <a:ext cx="211138" cy="341312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3779838" y="3357563"/>
            <a:ext cx="71437" cy="142875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flipV="1">
            <a:off x="6634163" y="4654550"/>
            <a:ext cx="211137" cy="341313"/>
          </a:xfrm>
          <a:custGeom>
            <a:avLst/>
            <a:gdLst>
              <a:gd name="connsiteX0" fmla="*/ 420914 w 420914"/>
              <a:gd name="connsiteY0" fmla="*/ 0 h 682172"/>
              <a:gd name="connsiteX1" fmla="*/ 159657 w 420914"/>
              <a:gd name="connsiteY1" fmla="*/ 682172 h 682172"/>
              <a:gd name="connsiteX2" fmla="*/ 0 w 420914"/>
              <a:gd name="connsiteY2" fmla="*/ 435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914" h="682172">
                <a:moveTo>
                  <a:pt x="420914" y="0"/>
                </a:moveTo>
                <a:lnTo>
                  <a:pt x="159657" y="682172"/>
                </a:lnTo>
                <a:lnTo>
                  <a:pt x="0" y="43543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48000" y="4683125"/>
            <a:ext cx="300038" cy="401638"/>
            <a:chOff x="611560" y="2104571"/>
            <a:chExt cx="346383" cy="464458"/>
          </a:xfrm>
        </p:grpSpPr>
        <p:sp>
          <p:nvSpPr>
            <p:cNvPr id="11" name="Freeform 10"/>
            <p:cNvSpPr/>
            <p:nvPr/>
          </p:nvSpPr>
          <p:spPr>
            <a:xfrm>
              <a:off x="92862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11560" y="2104571"/>
              <a:ext cx="2932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702300" y="6381750"/>
            <a:ext cx="309563" cy="293688"/>
            <a:chOff x="794880" y="5013176"/>
            <a:chExt cx="490676" cy="464458"/>
          </a:xfrm>
        </p:grpSpPr>
        <p:sp>
          <p:nvSpPr>
            <p:cNvPr id="14" name="Freeform 13"/>
            <p:cNvSpPr/>
            <p:nvPr/>
          </p:nvSpPr>
          <p:spPr>
            <a:xfrm>
              <a:off x="794880" y="5013176"/>
              <a:ext cx="30195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74188" y="5013176"/>
              <a:ext cx="211368" cy="341439"/>
            </a:xfrm>
            <a:custGeom>
              <a:avLst/>
              <a:gdLst>
                <a:gd name="connsiteX0" fmla="*/ 420914 w 420914"/>
                <a:gd name="connsiteY0" fmla="*/ 0 h 682172"/>
                <a:gd name="connsiteX1" fmla="*/ 159657 w 420914"/>
                <a:gd name="connsiteY1" fmla="*/ 682172 h 682172"/>
                <a:gd name="connsiteX2" fmla="*/ 0 w 420914"/>
                <a:gd name="connsiteY2" fmla="*/ 43543 h 6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914" h="682172">
                  <a:moveTo>
                    <a:pt x="420914" y="0"/>
                  </a:moveTo>
                  <a:lnTo>
                    <a:pt x="159657" y="682172"/>
                  </a:lnTo>
                  <a:lnTo>
                    <a:pt x="0" y="43543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79613" y="6381750"/>
            <a:ext cx="349250" cy="293688"/>
            <a:chOff x="770711" y="5999265"/>
            <a:chExt cx="419195" cy="352690"/>
          </a:xfrm>
        </p:grpSpPr>
        <p:sp>
          <p:nvSpPr>
            <p:cNvPr id="17" name="Freeform 16"/>
            <p:cNvSpPr/>
            <p:nvPr/>
          </p:nvSpPr>
          <p:spPr>
            <a:xfrm>
              <a:off x="770711" y="5999265"/>
              <a:ext cx="190543" cy="352690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8" name="Flowchart: Decision 17"/>
            <p:cNvSpPr/>
            <p:nvPr/>
          </p:nvSpPr>
          <p:spPr>
            <a:xfrm>
              <a:off x="1117500" y="6176564"/>
              <a:ext cx="72406" cy="142982"/>
            </a:xfrm>
            <a:prstGeom prst="flowChartDecis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1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5340" r="31111" b="48010"/>
          <a:stretch>
            <a:fillRect/>
          </a:stretch>
        </p:blipFill>
        <p:spPr bwMode="auto">
          <a:xfrm>
            <a:off x="3552825" y="188913"/>
            <a:ext cx="2292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12186" r="30000" b="79558"/>
          <a:stretch>
            <a:fillRect/>
          </a:stretch>
        </p:blipFill>
        <p:spPr bwMode="auto">
          <a:xfrm>
            <a:off x="2976563" y="1092200"/>
            <a:ext cx="28686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3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13956" r="30000" b="77200"/>
          <a:stretch>
            <a:fillRect/>
          </a:stretch>
        </p:blipFill>
        <p:spPr bwMode="auto">
          <a:xfrm>
            <a:off x="2544763" y="1739900"/>
            <a:ext cx="3300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4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3" t="12186" r="29524" b="78967"/>
          <a:stretch>
            <a:fillRect/>
          </a:stretch>
        </p:blipFill>
        <p:spPr bwMode="auto">
          <a:xfrm>
            <a:off x="2976563" y="2513013"/>
            <a:ext cx="28908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6" t="15112" r="30159" b="76315"/>
          <a:stretch>
            <a:fillRect/>
          </a:stretch>
        </p:blipFill>
        <p:spPr bwMode="auto">
          <a:xfrm>
            <a:off x="2324100" y="3219450"/>
            <a:ext cx="34607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6" t="13661" r="30000" b="77199"/>
          <a:stretch>
            <a:fillRect/>
          </a:stretch>
        </p:blipFill>
        <p:spPr bwMode="auto">
          <a:xfrm>
            <a:off x="2324100" y="3838575"/>
            <a:ext cx="347821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7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0" t="15211" r="29842" b="76315"/>
          <a:stretch>
            <a:fillRect/>
          </a:stretch>
        </p:blipFill>
        <p:spPr bwMode="auto">
          <a:xfrm>
            <a:off x="2401888" y="4648200"/>
            <a:ext cx="34321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4" t="18378" r="32768" b="5846"/>
          <a:stretch>
            <a:fillRect/>
          </a:stretch>
        </p:blipFill>
        <p:spPr bwMode="auto">
          <a:xfrm>
            <a:off x="304800" y="28575"/>
            <a:ext cx="56610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5340" r="31111" b="48010"/>
          <a:stretch>
            <a:fillRect/>
          </a:stretch>
        </p:blipFill>
        <p:spPr bwMode="auto">
          <a:xfrm>
            <a:off x="6156325" y="38100"/>
            <a:ext cx="2292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1500" y="908050"/>
            <a:ext cx="328613" cy="328613"/>
            <a:chOff x="3532324" y="5229200"/>
            <a:chExt cx="432048" cy="43204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532324" y="5229200"/>
              <a:ext cx="0" cy="43204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owchart: Decision 6"/>
            <p:cNvSpPr/>
            <p:nvPr/>
          </p:nvSpPr>
          <p:spPr>
            <a:xfrm>
              <a:off x="3860013" y="5446267"/>
              <a:ext cx="104359" cy="106447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4787900" y="3500438"/>
            <a:ext cx="304800" cy="360362"/>
          </a:xfrm>
          <a:custGeom>
            <a:avLst/>
            <a:gdLst>
              <a:gd name="connsiteX0" fmla="*/ 320488 w 320488"/>
              <a:gd name="connsiteY0" fmla="*/ 31040 h 379382"/>
              <a:gd name="connsiteX1" fmla="*/ 233403 w 320488"/>
              <a:gd name="connsiteY1" fmla="*/ 74582 h 379382"/>
              <a:gd name="connsiteX2" fmla="*/ 175346 w 320488"/>
              <a:gd name="connsiteY2" fmla="*/ 45554 h 379382"/>
              <a:gd name="connsiteX3" fmla="*/ 102774 w 320488"/>
              <a:gd name="connsiteY3" fmla="*/ 60068 h 379382"/>
              <a:gd name="connsiteX4" fmla="*/ 1174 w 320488"/>
              <a:gd name="connsiteY4" fmla="*/ 16525 h 379382"/>
              <a:gd name="connsiteX5" fmla="*/ 175346 w 320488"/>
              <a:gd name="connsiteY5" fmla="*/ 379382 h 37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488" h="379382">
                <a:moveTo>
                  <a:pt x="320488" y="31040"/>
                </a:moveTo>
                <a:cubicBezTo>
                  <a:pt x="289040" y="51601"/>
                  <a:pt x="257593" y="72163"/>
                  <a:pt x="233403" y="74582"/>
                </a:cubicBezTo>
                <a:cubicBezTo>
                  <a:pt x="209213" y="77001"/>
                  <a:pt x="197117" y="47973"/>
                  <a:pt x="175346" y="45554"/>
                </a:cubicBezTo>
                <a:cubicBezTo>
                  <a:pt x="153575" y="43135"/>
                  <a:pt x="131803" y="64906"/>
                  <a:pt x="102774" y="60068"/>
                </a:cubicBezTo>
                <a:cubicBezTo>
                  <a:pt x="73745" y="55230"/>
                  <a:pt x="-10921" y="-36694"/>
                  <a:pt x="1174" y="16525"/>
                </a:cubicBezTo>
                <a:cubicBezTo>
                  <a:pt x="13269" y="69744"/>
                  <a:pt x="94307" y="224563"/>
                  <a:pt x="175346" y="37938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51188" y="3500438"/>
            <a:ext cx="288925" cy="412750"/>
          </a:xfrm>
          <a:custGeom>
            <a:avLst/>
            <a:gdLst>
              <a:gd name="connsiteX0" fmla="*/ 117800 w 204886"/>
              <a:gd name="connsiteY0" fmla="*/ 0 h 484457"/>
              <a:gd name="connsiteX1" fmla="*/ 16200 w 204886"/>
              <a:gd name="connsiteY1" fmla="*/ 130628 h 484457"/>
              <a:gd name="connsiteX2" fmla="*/ 103286 w 204886"/>
              <a:gd name="connsiteY2" fmla="*/ 217714 h 484457"/>
              <a:gd name="connsiteX3" fmla="*/ 1686 w 204886"/>
              <a:gd name="connsiteY3" fmla="*/ 449943 h 484457"/>
              <a:gd name="connsiteX4" fmla="*/ 204886 w 204886"/>
              <a:gd name="connsiteY4" fmla="*/ 478971 h 4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86" h="484457">
                <a:moveTo>
                  <a:pt x="117800" y="0"/>
                </a:moveTo>
                <a:cubicBezTo>
                  <a:pt x="68209" y="47171"/>
                  <a:pt x="18619" y="94342"/>
                  <a:pt x="16200" y="130628"/>
                </a:cubicBezTo>
                <a:cubicBezTo>
                  <a:pt x="13781" y="166914"/>
                  <a:pt x="105705" y="164495"/>
                  <a:pt x="103286" y="217714"/>
                </a:cubicBezTo>
                <a:cubicBezTo>
                  <a:pt x="100867" y="270933"/>
                  <a:pt x="-15247" y="406400"/>
                  <a:pt x="1686" y="449943"/>
                </a:cubicBezTo>
                <a:cubicBezTo>
                  <a:pt x="18619" y="493486"/>
                  <a:pt x="111752" y="486228"/>
                  <a:pt x="204886" y="478971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187450" y="3521075"/>
            <a:ext cx="269875" cy="319088"/>
          </a:xfrm>
          <a:custGeom>
            <a:avLst/>
            <a:gdLst>
              <a:gd name="connsiteX0" fmla="*/ 113491 w 269385"/>
              <a:gd name="connsiteY0" fmla="*/ 52 h 318969"/>
              <a:gd name="connsiteX1" fmla="*/ 11891 w 269385"/>
              <a:gd name="connsiteY1" fmla="*/ 145195 h 318969"/>
              <a:gd name="connsiteX2" fmla="*/ 26405 w 269385"/>
              <a:gd name="connsiteY2" fmla="*/ 290338 h 318969"/>
              <a:gd name="connsiteX3" fmla="*/ 229605 w 269385"/>
              <a:gd name="connsiteY3" fmla="*/ 304852 h 318969"/>
              <a:gd name="connsiteX4" fmla="*/ 258634 w 269385"/>
              <a:gd name="connsiteY4" fmla="*/ 130681 h 318969"/>
              <a:gd name="connsiteX5" fmla="*/ 113491 w 269385"/>
              <a:gd name="connsiteY5" fmla="*/ 52 h 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385" h="318969">
                <a:moveTo>
                  <a:pt x="113491" y="52"/>
                </a:moveTo>
                <a:cubicBezTo>
                  <a:pt x="72367" y="2471"/>
                  <a:pt x="26405" y="96814"/>
                  <a:pt x="11891" y="145195"/>
                </a:cubicBezTo>
                <a:cubicBezTo>
                  <a:pt x="-2623" y="193576"/>
                  <a:pt x="-9881" y="263729"/>
                  <a:pt x="26405" y="290338"/>
                </a:cubicBezTo>
                <a:cubicBezTo>
                  <a:pt x="62691" y="316947"/>
                  <a:pt x="190900" y="331461"/>
                  <a:pt x="229605" y="304852"/>
                </a:cubicBezTo>
                <a:cubicBezTo>
                  <a:pt x="268310" y="278243"/>
                  <a:pt x="280405" y="181481"/>
                  <a:pt x="258634" y="130681"/>
                </a:cubicBezTo>
                <a:cubicBezTo>
                  <a:pt x="236863" y="79881"/>
                  <a:pt x="154615" y="-2367"/>
                  <a:pt x="113491" y="52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87875" y="6237288"/>
            <a:ext cx="190500" cy="352425"/>
          </a:xfrm>
          <a:custGeom>
            <a:avLst/>
            <a:gdLst>
              <a:gd name="connsiteX0" fmla="*/ 189640 w 189640"/>
              <a:gd name="connsiteY0" fmla="*/ 7541 h 561364"/>
              <a:gd name="connsiteX1" fmla="*/ 954 w 189640"/>
              <a:gd name="connsiteY1" fmla="*/ 65598 h 561364"/>
              <a:gd name="connsiteX2" fmla="*/ 117069 w 189640"/>
              <a:gd name="connsiteY2" fmla="*/ 486512 h 561364"/>
              <a:gd name="connsiteX3" fmla="*/ 131583 w 189640"/>
              <a:gd name="connsiteY3" fmla="*/ 559084 h 56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640" h="561364">
                <a:moveTo>
                  <a:pt x="189640" y="7541"/>
                </a:moveTo>
                <a:cubicBezTo>
                  <a:pt x="101344" y="-3345"/>
                  <a:pt x="13049" y="-14230"/>
                  <a:pt x="954" y="65598"/>
                </a:cubicBezTo>
                <a:cubicBezTo>
                  <a:pt x="-11141" y="145426"/>
                  <a:pt x="95298" y="404264"/>
                  <a:pt x="117069" y="486512"/>
                </a:cubicBezTo>
                <a:cubicBezTo>
                  <a:pt x="138840" y="568760"/>
                  <a:pt x="135211" y="563922"/>
                  <a:pt x="131583" y="55908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484438" y="6219825"/>
            <a:ext cx="254000" cy="360363"/>
          </a:xfrm>
          <a:custGeom>
            <a:avLst/>
            <a:gdLst>
              <a:gd name="connsiteX0" fmla="*/ 0 w 508000"/>
              <a:gd name="connsiteY0" fmla="*/ 0 h 464457"/>
              <a:gd name="connsiteX1" fmla="*/ 420914 w 508000"/>
              <a:gd name="connsiteY1" fmla="*/ 0 h 464457"/>
              <a:gd name="connsiteX2" fmla="*/ 508000 w 508000"/>
              <a:gd name="connsiteY2" fmla="*/ 464457 h 464457"/>
              <a:gd name="connsiteX3" fmla="*/ 508000 w 508000"/>
              <a:gd name="connsiteY3" fmla="*/ 420914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" h="464457">
                <a:moveTo>
                  <a:pt x="0" y="0"/>
                </a:moveTo>
                <a:lnTo>
                  <a:pt x="420914" y="0"/>
                </a:lnTo>
                <a:lnTo>
                  <a:pt x="508000" y="464457"/>
                </a:lnTo>
                <a:lnTo>
                  <a:pt x="508000" y="420914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2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12186" r="30000" b="79558"/>
          <a:stretch>
            <a:fillRect/>
          </a:stretch>
        </p:blipFill>
        <p:spPr bwMode="auto">
          <a:xfrm>
            <a:off x="6443663" y="0"/>
            <a:ext cx="270033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2" t="47862" r="29526" b="6732"/>
          <a:stretch>
            <a:fillRect/>
          </a:stretch>
        </p:blipFill>
        <p:spPr bwMode="auto">
          <a:xfrm>
            <a:off x="0" y="769938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11188" y="2105025"/>
            <a:ext cx="346075" cy="463550"/>
            <a:chOff x="611560" y="2104571"/>
            <a:chExt cx="346383" cy="464458"/>
          </a:xfrm>
        </p:grpSpPr>
        <p:sp>
          <p:nvSpPr>
            <p:cNvPr id="4" name="Freeform 3"/>
            <p:cNvSpPr/>
            <p:nvPr/>
          </p:nvSpPr>
          <p:spPr>
            <a:xfrm>
              <a:off x="929343" y="2104571"/>
              <a:ext cx="28600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611560" y="2104571"/>
              <a:ext cx="28600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82613" y="5084763"/>
            <a:ext cx="455612" cy="465137"/>
            <a:chOff x="582531" y="5085184"/>
            <a:chExt cx="455717" cy="464458"/>
          </a:xfrm>
        </p:grpSpPr>
        <p:sp>
          <p:nvSpPr>
            <p:cNvPr id="9" name="Freeform 8"/>
            <p:cNvSpPr/>
            <p:nvPr/>
          </p:nvSpPr>
          <p:spPr>
            <a:xfrm>
              <a:off x="582531" y="5085184"/>
              <a:ext cx="28582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49292" y="5085184"/>
              <a:ext cx="188956" cy="464458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8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13956" r="30000" b="4373"/>
          <a:stretch>
            <a:fillRect/>
          </a:stretch>
        </p:blipFill>
        <p:spPr bwMode="auto">
          <a:xfrm>
            <a:off x="1547813" y="0"/>
            <a:ext cx="604837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8175" y="836613"/>
            <a:ext cx="265113" cy="271462"/>
            <a:chOff x="582531" y="5085184"/>
            <a:chExt cx="455717" cy="464458"/>
          </a:xfrm>
        </p:grpSpPr>
        <p:sp>
          <p:nvSpPr>
            <p:cNvPr id="4" name="Freeform 3"/>
            <p:cNvSpPr/>
            <p:nvPr/>
          </p:nvSpPr>
          <p:spPr>
            <a:xfrm>
              <a:off x="582531" y="5085184"/>
              <a:ext cx="30018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849957" y="5085184"/>
              <a:ext cx="188291" cy="464458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62150" y="2568575"/>
            <a:ext cx="290513" cy="390525"/>
            <a:chOff x="611560" y="2104571"/>
            <a:chExt cx="346383" cy="464458"/>
          </a:xfrm>
        </p:grpSpPr>
        <p:sp>
          <p:nvSpPr>
            <p:cNvPr id="7" name="Freeform 6"/>
            <p:cNvSpPr/>
            <p:nvPr/>
          </p:nvSpPr>
          <p:spPr>
            <a:xfrm>
              <a:off x="929550" y="2104571"/>
              <a:ext cx="2839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11560" y="2104571"/>
              <a:ext cx="2839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917700" y="4221163"/>
            <a:ext cx="290513" cy="390525"/>
            <a:chOff x="611560" y="2104571"/>
            <a:chExt cx="346383" cy="464458"/>
          </a:xfrm>
        </p:grpSpPr>
        <p:sp>
          <p:nvSpPr>
            <p:cNvPr id="10" name="Freeform 9"/>
            <p:cNvSpPr/>
            <p:nvPr/>
          </p:nvSpPr>
          <p:spPr>
            <a:xfrm>
              <a:off x="929550" y="2104571"/>
              <a:ext cx="2839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1560" y="2104571"/>
              <a:ext cx="2839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6516688" y="4095750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56325" y="4095750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24525" y="412273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64163" y="4122738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32363" y="4122738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11925" y="4484688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51563" y="4484688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19763" y="4511675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59400" y="4511675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927600" y="4511675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27538" y="409575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963738" y="5949950"/>
            <a:ext cx="265112" cy="269875"/>
            <a:chOff x="582531" y="5085184"/>
            <a:chExt cx="455717" cy="464458"/>
          </a:xfrm>
        </p:grpSpPr>
        <p:sp>
          <p:nvSpPr>
            <p:cNvPr id="24" name="Freeform 23"/>
            <p:cNvSpPr/>
            <p:nvPr/>
          </p:nvSpPr>
          <p:spPr>
            <a:xfrm>
              <a:off x="582531" y="5085184"/>
              <a:ext cx="30016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49958" y="5085184"/>
              <a:ext cx="188290" cy="464458"/>
            </a:xfrm>
            <a:custGeom>
              <a:avLst/>
              <a:gdLst>
                <a:gd name="connsiteX0" fmla="*/ 189640 w 189640"/>
                <a:gd name="connsiteY0" fmla="*/ 7541 h 561364"/>
                <a:gd name="connsiteX1" fmla="*/ 954 w 189640"/>
                <a:gd name="connsiteY1" fmla="*/ 65598 h 561364"/>
                <a:gd name="connsiteX2" fmla="*/ 117069 w 189640"/>
                <a:gd name="connsiteY2" fmla="*/ 486512 h 561364"/>
                <a:gd name="connsiteX3" fmla="*/ 131583 w 189640"/>
                <a:gd name="connsiteY3" fmla="*/ 559084 h 5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640" h="561364">
                  <a:moveTo>
                    <a:pt x="189640" y="7541"/>
                  </a:moveTo>
                  <a:cubicBezTo>
                    <a:pt x="101344" y="-3345"/>
                    <a:pt x="13049" y="-14230"/>
                    <a:pt x="954" y="65598"/>
                  </a:cubicBezTo>
                  <a:cubicBezTo>
                    <a:pt x="-11141" y="145426"/>
                    <a:pt x="95298" y="404264"/>
                    <a:pt x="117069" y="486512"/>
                  </a:cubicBezTo>
                  <a:cubicBezTo>
                    <a:pt x="138840" y="568760"/>
                    <a:pt x="135211" y="563922"/>
                    <a:pt x="131583" y="559084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6604000" y="5705475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43638" y="5705475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11838" y="5732463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51475" y="5732463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019675" y="5732463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99238" y="6094413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238875" y="6094413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07075" y="6121400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446713" y="6121400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14913" y="6121400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427538" y="5765800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995738" y="5751513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13956" r="30000" b="77200"/>
          <a:stretch>
            <a:fillRect/>
          </a:stretch>
        </p:blipFill>
        <p:spPr bwMode="auto">
          <a:xfrm>
            <a:off x="5940425" y="14288"/>
            <a:ext cx="32035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47568" r="29207" b="7321"/>
          <a:stretch>
            <a:fillRect/>
          </a:stretch>
        </p:blipFill>
        <p:spPr bwMode="auto">
          <a:xfrm>
            <a:off x="0" y="822325"/>
            <a:ext cx="912495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82613" y="1712913"/>
            <a:ext cx="549275" cy="463550"/>
            <a:chOff x="582531" y="1712684"/>
            <a:chExt cx="549313" cy="464458"/>
          </a:xfrm>
        </p:grpSpPr>
        <p:sp>
          <p:nvSpPr>
            <p:cNvPr id="4" name="Freeform 3"/>
            <p:cNvSpPr/>
            <p:nvPr/>
          </p:nvSpPr>
          <p:spPr>
            <a:xfrm>
              <a:off x="582531" y="1712684"/>
              <a:ext cx="28577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827023" y="1771536"/>
              <a:ext cx="304821" cy="359478"/>
            </a:xfrm>
            <a:custGeom>
              <a:avLst/>
              <a:gdLst>
                <a:gd name="connsiteX0" fmla="*/ 320488 w 320488"/>
                <a:gd name="connsiteY0" fmla="*/ 31040 h 379382"/>
                <a:gd name="connsiteX1" fmla="*/ 233403 w 320488"/>
                <a:gd name="connsiteY1" fmla="*/ 74582 h 379382"/>
                <a:gd name="connsiteX2" fmla="*/ 175346 w 320488"/>
                <a:gd name="connsiteY2" fmla="*/ 45554 h 379382"/>
                <a:gd name="connsiteX3" fmla="*/ 102774 w 320488"/>
                <a:gd name="connsiteY3" fmla="*/ 60068 h 379382"/>
                <a:gd name="connsiteX4" fmla="*/ 1174 w 320488"/>
                <a:gd name="connsiteY4" fmla="*/ 16525 h 379382"/>
                <a:gd name="connsiteX5" fmla="*/ 175346 w 320488"/>
                <a:gd name="connsiteY5" fmla="*/ 379382 h 37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88" h="379382">
                  <a:moveTo>
                    <a:pt x="320488" y="31040"/>
                  </a:moveTo>
                  <a:cubicBezTo>
                    <a:pt x="289040" y="51601"/>
                    <a:pt x="257593" y="72163"/>
                    <a:pt x="233403" y="74582"/>
                  </a:cubicBezTo>
                  <a:cubicBezTo>
                    <a:pt x="209213" y="77001"/>
                    <a:pt x="197117" y="47973"/>
                    <a:pt x="175346" y="45554"/>
                  </a:cubicBezTo>
                  <a:cubicBezTo>
                    <a:pt x="153575" y="43135"/>
                    <a:pt x="131803" y="64906"/>
                    <a:pt x="102774" y="60068"/>
                  </a:cubicBezTo>
                  <a:cubicBezTo>
                    <a:pt x="73745" y="55230"/>
                    <a:pt x="-10921" y="-36694"/>
                    <a:pt x="1174" y="16525"/>
                  </a:cubicBezTo>
                  <a:cubicBezTo>
                    <a:pt x="13269" y="69744"/>
                    <a:pt x="94307" y="224563"/>
                    <a:pt x="175346" y="379382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3563" y="3638550"/>
            <a:ext cx="523875" cy="473075"/>
            <a:chOff x="564342" y="3637983"/>
            <a:chExt cx="523412" cy="472883"/>
          </a:xfrm>
        </p:grpSpPr>
        <p:sp>
          <p:nvSpPr>
            <p:cNvPr id="8" name="Freeform 7"/>
            <p:cNvSpPr/>
            <p:nvPr/>
          </p:nvSpPr>
          <p:spPr>
            <a:xfrm>
              <a:off x="564342" y="3645918"/>
              <a:ext cx="28550" cy="46494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799084" y="3637983"/>
              <a:ext cx="288670" cy="412582"/>
            </a:xfrm>
            <a:custGeom>
              <a:avLst/>
              <a:gdLst>
                <a:gd name="connsiteX0" fmla="*/ 117800 w 204886"/>
                <a:gd name="connsiteY0" fmla="*/ 0 h 484457"/>
                <a:gd name="connsiteX1" fmla="*/ 16200 w 204886"/>
                <a:gd name="connsiteY1" fmla="*/ 130628 h 484457"/>
                <a:gd name="connsiteX2" fmla="*/ 103286 w 204886"/>
                <a:gd name="connsiteY2" fmla="*/ 217714 h 484457"/>
                <a:gd name="connsiteX3" fmla="*/ 1686 w 204886"/>
                <a:gd name="connsiteY3" fmla="*/ 449943 h 484457"/>
                <a:gd name="connsiteX4" fmla="*/ 204886 w 204886"/>
                <a:gd name="connsiteY4" fmla="*/ 478971 h 48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86" h="484457">
                  <a:moveTo>
                    <a:pt x="117800" y="0"/>
                  </a:moveTo>
                  <a:cubicBezTo>
                    <a:pt x="68209" y="47171"/>
                    <a:pt x="18619" y="94342"/>
                    <a:pt x="16200" y="130628"/>
                  </a:cubicBezTo>
                  <a:cubicBezTo>
                    <a:pt x="13781" y="166914"/>
                    <a:pt x="105705" y="164495"/>
                    <a:pt x="103286" y="217714"/>
                  </a:cubicBezTo>
                  <a:cubicBezTo>
                    <a:pt x="100867" y="270933"/>
                    <a:pt x="-15247" y="406400"/>
                    <a:pt x="1686" y="449943"/>
                  </a:cubicBezTo>
                  <a:cubicBezTo>
                    <a:pt x="18619" y="493486"/>
                    <a:pt x="111752" y="486228"/>
                    <a:pt x="204886" y="478971"/>
                  </a:cubicBez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11188" y="5589588"/>
            <a:ext cx="485775" cy="463550"/>
            <a:chOff x="611560" y="5589240"/>
            <a:chExt cx="485409" cy="464458"/>
          </a:xfrm>
        </p:grpSpPr>
        <p:sp>
          <p:nvSpPr>
            <p:cNvPr id="11" name="Freeform 10"/>
            <p:cNvSpPr/>
            <p:nvPr/>
          </p:nvSpPr>
          <p:spPr>
            <a:xfrm>
              <a:off x="611560" y="5589240"/>
              <a:ext cx="2855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27297" y="5662408"/>
              <a:ext cx="269672" cy="318122"/>
            </a:xfrm>
            <a:custGeom>
              <a:avLst/>
              <a:gdLst>
                <a:gd name="connsiteX0" fmla="*/ 113491 w 269385"/>
                <a:gd name="connsiteY0" fmla="*/ 52 h 318969"/>
                <a:gd name="connsiteX1" fmla="*/ 11891 w 269385"/>
                <a:gd name="connsiteY1" fmla="*/ 145195 h 318969"/>
                <a:gd name="connsiteX2" fmla="*/ 26405 w 269385"/>
                <a:gd name="connsiteY2" fmla="*/ 290338 h 318969"/>
                <a:gd name="connsiteX3" fmla="*/ 229605 w 269385"/>
                <a:gd name="connsiteY3" fmla="*/ 304852 h 318969"/>
                <a:gd name="connsiteX4" fmla="*/ 258634 w 269385"/>
                <a:gd name="connsiteY4" fmla="*/ 130681 h 318969"/>
                <a:gd name="connsiteX5" fmla="*/ 113491 w 269385"/>
                <a:gd name="connsiteY5" fmla="*/ 52 h 3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85" h="318969">
                  <a:moveTo>
                    <a:pt x="113491" y="52"/>
                  </a:moveTo>
                  <a:cubicBezTo>
                    <a:pt x="72367" y="2471"/>
                    <a:pt x="26405" y="96814"/>
                    <a:pt x="11891" y="145195"/>
                  </a:cubicBezTo>
                  <a:cubicBezTo>
                    <a:pt x="-2623" y="193576"/>
                    <a:pt x="-9881" y="263729"/>
                    <a:pt x="26405" y="290338"/>
                  </a:cubicBezTo>
                  <a:cubicBezTo>
                    <a:pt x="62691" y="316947"/>
                    <a:pt x="190900" y="331461"/>
                    <a:pt x="229605" y="304852"/>
                  </a:cubicBezTo>
                  <a:cubicBezTo>
                    <a:pt x="268310" y="278243"/>
                    <a:pt x="280405" y="181481"/>
                    <a:pt x="258634" y="130681"/>
                  </a:cubicBezTo>
                  <a:cubicBezTo>
                    <a:pt x="236863" y="79881"/>
                    <a:pt x="154615" y="-2367"/>
                    <a:pt x="113491" y="52"/>
                  </a:cubicBezTo>
                  <a:close/>
                </a:path>
              </a:pathLst>
            </a:cu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9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13071" r="30318" b="10860"/>
          <a:stretch>
            <a:fillRect/>
          </a:stretch>
        </p:blipFill>
        <p:spPr bwMode="auto">
          <a:xfrm>
            <a:off x="1368425" y="23813"/>
            <a:ext cx="640715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36725" y="2636838"/>
            <a:ext cx="485775" cy="465137"/>
            <a:chOff x="611560" y="5589240"/>
            <a:chExt cx="485409" cy="464458"/>
          </a:xfrm>
        </p:grpSpPr>
        <p:sp>
          <p:nvSpPr>
            <p:cNvPr id="4" name="Freeform 3"/>
            <p:cNvSpPr/>
            <p:nvPr/>
          </p:nvSpPr>
          <p:spPr>
            <a:xfrm>
              <a:off x="611560" y="5589240"/>
              <a:ext cx="2855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827297" y="5662158"/>
              <a:ext cx="269672" cy="318621"/>
            </a:xfrm>
            <a:custGeom>
              <a:avLst/>
              <a:gdLst>
                <a:gd name="connsiteX0" fmla="*/ 113491 w 269385"/>
                <a:gd name="connsiteY0" fmla="*/ 52 h 318969"/>
                <a:gd name="connsiteX1" fmla="*/ 11891 w 269385"/>
                <a:gd name="connsiteY1" fmla="*/ 145195 h 318969"/>
                <a:gd name="connsiteX2" fmla="*/ 26405 w 269385"/>
                <a:gd name="connsiteY2" fmla="*/ 290338 h 318969"/>
                <a:gd name="connsiteX3" fmla="*/ 229605 w 269385"/>
                <a:gd name="connsiteY3" fmla="*/ 304852 h 318969"/>
                <a:gd name="connsiteX4" fmla="*/ 258634 w 269385"/>
                <a:gd name="connsiteY4" fmla="*/ 130681 h 318969"/>
                <a:gd name="connsiteX5" fmla="*/ 113491 w 269385"/>
                <a:gd name="connsiteY5" fmla="*/ 52 h 3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85" h="318969">
                  <a:moveTo>
                    <a:pt x="113491" y="52"/>
                  </a:moveTo>
                  <a:cubicBezTo>
                    <a:pt x="72367" y="2471"/>
                    <a:pt x="26405" y="96814"/>
                    <a:pt x="11891" y="145195"/>
                  </a:cubicBezTo>
                  <a:cubicBezTo>
                    <a:pt x="-2623" y="193576"/>
                    <a:pt x="-9881" y="263729"/>
                    <a:pt x="26405" y="290338"/>
                  </a:cubicBezTo>
                  <a:cubicBezTo>
                    <a:pt x="62691" y="316947"/>
                    <a:pt x="190900" y="331461"/>
                    <a:pt x="229605" y="304852"/>
                  </a:cubicBezTo>
                  <a:cubicBezTo>
                    <a:pt x="268310" y="278243"/>
                    <a:pt x="280405" y="181481"/>
                    <a:pt x="258634" y="130681"/>
                  </a:cubicBezTo>
                  <a:cubicBezTo>
                    <a:pt x="236863" y="79881"/>
                    <a:pt x="154615" y="-2367"/>
                    <a:pt x="113491" y="52"/>
                  </a:cubicBezTo>
                  <a:close/>
                </a:path>
              </a:pathLst>
            </a:cu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36725" y="692150"/>
            <a:ext cx="523875" cy="473075"/>
            <a:chOff x="564342" y="3637983"/>
            <a:chExt cx="523412" cy="472883"/>
          </a:xfrm>
        </p:grpSpPr>
        <p:sp>
          <p:nvSpPr>
            <p:cNvPr id="7" name="Freeform 6"/>
            <p:cNvSpPr/>
            <p:nvPr/>
          </p:nvSpPr>
          <p:spPr>
            <a:xfrm>
              <a:off x="564342" y="3645918"/>
              <a:ext cx="28550" cy="46494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99084" y="3637983"/>
              <a:ext cx="288670" cy="412582"/>
            </a:xfrm>
            <a:custGeom>
              <a:avLst/>
              <a:gdLst>
                <a:gd name="connsiteX0" fmla="*/ 117800 w 204886"/>
                <a:gd name="connsiteY0" fmla="*/ 0 h 484457"/>
                <a:gd name="connsiteX1" fmla="*/ 16200 w 204886"/>
                <a:gd name="connsiteY1" fmla="*/ 130628 h 484457"/>
                <a:gd name="connsiteX2" fmla="*/ 103286 w 204886"/>
                <a:gd name="connsiteY2" fmla="*/ 217714 h 484457"/>
                <a:gd name="connsiteX3" fmla="*/ 1686 w 204886"/>
                <a:gd name="connsiteY3" fmla="*/ 449943 h 484457"/>
                <a:gd name="connsiteX4" fmla="*/ 204886 w 204886"/>
                <a:gd name="connsiteY4" fmla="*/ 478971 h 48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86" h="484457">
                  <a:moveTo>
                    <a:pt x="117800" y="0"/>
                  </a:moveTo>
                  <a:cubicBezTo>
                    <a:pt x="68209" y="47171"/>
                    <a:pt x="18619" y="94342"/>
                    <a:pt x="16200" y="130628"/>
                  </a:cubicBezTo>
                  <a:cubicBezTo>
                    <a:pt x="13781" y="166914"/>
                    <a:pt x="105705" y="164495"/>
                    <a:pt x="103286" y="217714"/>
                  </a:cubicBezTo>
                  <a:cubicBezTo>
                    <a:pt x="100867" y="270933"/>
                    <a:pt x="-15247" y="406400"/>
                    <a:pt x="1686" y="449943"/>
                  </a:cubicBezTo>
                  <a:cubicBezTo>
                    <a:pt x="18619" y="493486"/>
                    <a:pt x="111752" y="486228"/>
                    <a:pt x="204886" y="478971"/>
                  </a:cubicBez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73225" y="4221163"/>
            <a:ext cx="549275" cy="465137"/>
            <a:chOff x="582531" y="1712684"/>
            <a:chExt cx="549313" cy="464458"/>
          </a:xfrm>
        </p:grpSpPr>
        <p:sp>
          <p:nvSpPr>
            <p:cNvPr id="10" name="Freeform 9"/>
            <p:cNvSpPr/>
            <p:nvPr/>
          </p:nvSpPr>
          <p:spPr>
            <a:xfrm>
              <a:off x="582531" y="1712684"/>
              <a:ext cx="28577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27023" y="1771335"/>
              <a:ext cx="304821" cy="359837"/>
            </a:xfrm>
            <a:custGeom>
              <a:avLst/>
              <a:gdLst>
                <a:gd name="connsiteX0" fmla="*/ 320488 w 320488"/>
                <a:gd name="connsiteY0" fmla="*/ 31040 h 379382"/>
                <a:gd name="connsiteX1" fmla="*/ 233403 w 320488"/>
                <a:gd name="connsiteY1" fmla="*/ 74582 h 379382"/>
                <a:gd name="connsiteX2" fmla="*/ 175346 w 320488"/>
                <a:gd name="connsiteY2" fmla="*/ 45554 h 379382"/>
                <a:gd name="connsiteX3" fmla="*/ 102774 w 320488"/>
                <a:gd name="connsiteY3" fmla="*/ 60068 h 379382"/>
                <a:gd name="connsiteX4" fmla="*/ 1174 w 320488"/>
                <a:gd name="connsiteY4" fmla="*/ 16525 h 379382"/>
                <a:gd name="connsiteX5" fmla="*/ 175346 w 320488"/>
                <a:gd name="connsiteY5" fmla="*/ 379382 h 37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488" h="379382">
                  <a:moveTo>
                    <a:pt x="320488" y="31040"/>
                  </a:moveTo>
                  <a:cubicBezTo>
                    <a:pt x="289040" y="51601"/>
                    <a:pt x="257593" y="72163"/>
                    <a:pt x="233403" y="74582"/>
                  </a:cubicBezTo>
                  <a:cubicBezTo>
                    <a:pt x="209213" y="77001"/>
                    <a:pt x="197117" y="47973"/>
                    <a:pt x="175346" y="45554"/>
                  </a:cubicBezTo>
                  <a:cubicBezTo>
                    <a:pt x="153575" y="43135"/>
                    <a:pt x="131803" y="64906"/>
                    <a:pt x="102774" y="60068"/>
                  </a:cubicBezTo>
                  <a:cubicBezTo>
                    <a:pt x="73745" y="55230"/>
                    <a:pt x="-10921" y="-36694"/>
                    <a:pt x="1174" y="16525"/>
                  </a:cubicBezTo>
                  <a:cubicBezTo>
                    <a:pt x="13269" y="69744"/>
                    <a:pt x="94307" y="224563"/>
                    <a:pt x="175346" y="379382"/>
                  </a:cubicBez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6732588" y="4051300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00788" y="4051300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037013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35600" y="4037013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03800" y="4079875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32588" y="4511675"/>
            <a:ext cx="287337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00788" y="4511675"/>
            <a:ext cx="287337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67400" y="4497388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35600" y="4497388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03800" y="4540250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427538" y="4094163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95738" y="4094163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63938" y="4079875"/>
            <a:ext cx="287337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690688" y="6021388"/>
            <a:ext cx="523875" cy="473075"/>
            <a:chOff x="564342" y="3637983"/>
            <a:chExt cx="523412" cy="472883"/>
          </a:xfrm>
        </p:grpSpPr>
        <p:sp>
          <p:nvSpPr>
            <p:cNvPr id="26" name="Freeform 25"/>
            <p:cNvSpPr/>
            <p:nvPr/>
          </p:nvSpPr>
          <p:spPr>
            <a:xfrm>
              <a:off x="564342" y="3645917"/>
              <a:ext cx="28550" cy="464949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799084" y="3637983"/>
              <a:ext cx="288670" cy="412582"/>
            </a:xfrm>
            <a:custGeom>
              <a:avLst/>
              <a:gdLst>
                <a:gd name="connsiteX0" fmla="*/ 117800 w 204886"/>
                <a:gd name="connsiteY0" fmla="*/ 0 h 484457"/>
                <a:gd name="connsiteX1" fmla="*/ 16200 w 204886"/>
                <a:gd name="connsiteY1" fmla="*/ 130628 h 484457"/>
                <a:gd name="connsiteX2" fmla="*/ 103286 w 204886"/>
                <a:gd name="connsiteY2" fmla="*/ 217714 h 484457"/>
                <a:gd name="connsiteX3" fmla="*/ 1686 w 204886"/>
                <a:gd name="connsiteY3" fmla="*/ 449943 h 484457"/>
                <a:gd name="connsiteX4" fmla="*/ 204886 w 204886"/>
                <a:gd name="connsiteY4" fmla="*/ 478971 h 48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86" h="484457">
                  <a:moveTo>
                    <a:pt x="117800" y="0"/>
                  </a:moveTo>
                  <a:cubicBezTo>
                    <a:pt x="68209" y="47171"/>
                    <a:pt x="18619" y="94342"/>
                    <a:pt x="16200" y="130628"/>
                  </a:cubicBezTo>
                  <a:cubicBezTo>
                    <a:pt x="13781" y="166914"/>
                    <a:pt x="105705" y="164495"/>
                    <a:pt x="103286" y="217714"/>
                  </a:cubicBezTo>
                  <a:cubicBezTo>
                    <a:pt x="100867" y="270933"/>
                    <a:pt x="-15247" y="406400"/>
                    <a:pt x="1686" y="449943"/>
                  </a:cubicBezTo>
                  <a:cubicBezTo>
                    <a:pt x="18619" y="493486"/>
                    <a:pt x="111752" y="486228"/>
                    <a:pt x="204886" y="478971"/>
                  </a:cubicBezTo>
                </a:path>
              </a:pathLst>
            </a:cu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6781800" y="5805488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350000" y="5805488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918200" y="579120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86400" y="5791200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054600" y="5834063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81800" y="6265863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50000" y="6265863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18200" y="6251575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86400" y="6251575"/>
            <a:ext cx="287338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054600" y="6294438"/>
            <a:ext cx="287338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478338" y="5848350"/>
            <a:ext cx="287337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46538" y="5848350"/>
            <a:ext cx="287337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614738" y="5834063"/>
            <a:ext cx="287337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132138" y="5848350"/>
            <a:ext cx="287337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3" t="12186" r="29524" b="78967"/>
          <a:stretch>
            <a:fillRect/>
          </a:stretch>
        </p:blipFill>
        <p:spPr bwMode="auto">
          <a:xfrm>
            <a:off x="6227763" y="0"/>
            <a:ext cx="29162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55528" r="29681" b="3194"/>
          <a:stretch>
            <a:fillRect/>
          </a:stretch>
        </p:blipFill>
        <p:spPr bwMode="auto">
          <a:xfrm>
            <a:off x="0" y="817563"/>
            <a:ext cx="9144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27088" y="2133600"/>
            <a:ext cx="398462" cy="463550"/>
            <a:chOff x="827584" y="2132856"/>
            <a:chExt cx="398016" cy="464458"/>
          </a:xfrm>
        </p:grpSpPr>
        <p:sp>
          <p:nvSpPr>
            <p:cNvPr id="5" name="Freeform 4"/>
            <p:cNvSpPr/>
            <p:nvPr/>
          </p:nvSpPr>
          <p:spPr>
            <a:xfrm>
              <a:off x="827584" y="2132856"/>
              <a:ext cx="2854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971884" y="2204434"/>
              <a:ext cx="253716" cy="361068"/>
            </a:xfrm>
            <a:custGeom>
              <a:avLst/>
              <a:gdLst>
                <a:gd name="connsiteX0" fmla="*/ 0 w 508000"/>
                <a:gd name="connsiteY0" fmla="*/ 0 h 464457"/>
                <a:gd name="connsiteX1" fmla="*/ 420914 w 508000"/>
                <a:gd name="connsiteY1" fmla="*/ 0 h 464457"/>
                <a:gd name="connsiteX2" fmla="*/ 508000 w 508000"/>
                <a:gd name="connsiteY2" fmla="*/ 464457 h 464457"/>
                <a:gd name="connsiteX3" fmla="*/ 508000 w 508000"/>
                <a:gd name="connsiteY3" fmla="*/ 420914 h 4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" h="464457">
                  <a:moveTo>
                    <a:pt x="0" y="0"/>
                  </a:moveTo>
                  <a:lnTo>
                    <a:pt x="420914" y="0"/>
                  </a:lnTo>
                  <a:lnTo>
                    <a:pt x="508000" y="464457"/>
                  </a:lnTo>
                  <a:lnTo>
                    <a:pt x="508000" y="420914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95338" y="5013325"/>
            <a:ext cx="490537" cy="463550"/>
            <a:chOff x="794880" y="5013176"/>
            <a:chExt cx="490676" cy="464458"/>
          </a:xfrm>
        </p:grpSpPr>
        <p:sp>
          <p:nvSpPr>
            <p:cNvPr id="9" name="Freeform 8"/>
            <p:cNvSpPr/>
            <p:nvPr/>
          </p:nvSpPr>
          <p:spPr>
            <a:xfrm>
              <a:off x="794880" y="5013176"/>
              <a:ext cx="2858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74359" y="5013176"/>
              <a:ext cx="211197" cy="340390"/>
            </a:xfrm>
            <a:custGeom>
              <a:avLst/>
              <a:gdLst>
                <a:gd name="connsiteX0" fmla="*/ 420914 w 420914"/>
                <a:gd name="connsiteY0" fmla="*/ 0 h 682172"/>
                <a:gd name="connsiteX1" fmla="*/ 159657 w 420914"/>
                <a:gd name="connsiteY1" fmla="*/ 682172 h 682172"/>
                <a:gd name="connsiteX2" fmla="*/ 0 w 420914"/>
                <a:gd name="connsiteY2" fmla="*/ 43543 h 6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914" h="682172">
                  <a:moveTo>
                    <a:pt x="420914" y="0"/>
                  </a:moveTo>
                  <a:lnTo>
                    <a:pt x="159657" y="682172"/>
                  </a:lnTo>
                  <a:lnTo>
                    <a:pt x="0" y="43543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1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15135" r="30318" b="7321"/>
          <a:stretch>
            <a:fillRect/>
          </a:stretch>
        </p:blipFill>
        <p:spPr bwMode="auto">
          <a:xfrm>
            <a:off x="1430338" y="0"/>
            <a:ext cx="6283325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35150" y="908050"/>
            <a:ext cx="398463" cy="465138"/>
            <a:chOff x="827584" y="2132856"/>
            <a:chExt cx="398016" cy="464458"/>
          </a:xfrm>
        </p:grpSpPr>
        <p:sp>
          <p:nvSpPr>
            <p:cNvPr id="4" name="Freeform 3"/>
            <p:cNvSpPr/>
            <p:nvPr/>
          </p:nvSpPr>
          <p:spPr>
            <a:xfrm>
              <a:off x="827584" y="2132856"/>
              <a:ext cx="2854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971885" y="2204190"/>
              <a:ext cx="253715" cy="361421"/>
            </a:xfrm>
            <a:custGeom>
              <a:avLst/>
              <a:gdLst>
                <a:gd name="connsiteX0" fmla="*/ 0 w 508000"/>
                <a:gd name="connsiteY0" fmla="*/ 0 h 464457"/>
                <a:gd name="connsiteX1" fmla="*/ 420914 w 508000"/>
                <a:gd name="connsiteY1" fmla="*/ 0 h 464457"/>
                <a:gd name="connsiteX2" fmla="*/ 508000 w 508000"/>
                <a:gd name="connsiteY2" fmla="*/ 464457 h 464457"/>
                <a:gd name="connsiteX3" fmla="*/ 508000 w 508000"/>
                <a:gd name="connsiteY3" fmla="*/ 420914 h 4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" h="464457">
                  <a:moveTo>
                    <a:pt x="0" y="0"/>
                  </a:moveTo>
                  <a:lnTo>
                    <a:pt x="420914" y="0"/>
                  </a:lnTo>
                  <a:lnTo>
                    <a:pt x="508000" y="464457"/>
                  </a:lnTo>
                  <a:lnTo>
                    <a:pt x="508000" y="420914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76413" y="2636838"/>
            <a:ext cx="490537" cy="465137"/>
            <a:chOff x="794880" y="5013176"/>
            <a:chExt cx="490676" cy="464458"/>
          </a:xfrm>
        </p:grpSpPr>
        <p:sp>
          <p:nvSpPr>
            <p:cNvPr id="7" name="Freeform 6"/>
            <p:cNvSpPr/>
            <p:nvPr/>
          </p:nvSpPr>
          <p:spPr>
            <a:xfrm>
              <a:off x="794880" y="5013176"/>
              <a:ext cx="2858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074359" y="5013176"/>
              <a:ext cx="211197" cy="340814"/>
            </a:xfrm>
            <a:custGeom>
              <a:avLst/>
              <a:gdLst>
                <a:gd name="connsiteX0" fmla="*/ 420914 w 420914"/>
                <a:gd name="connsiteY0" fmla="*/ 0 h 682172"/>
                <a:gd name="connsiteX1" fmla="*/ 159657 w 420914"/>
                <a:gd name="connsiteY1" fmla="*/ 682172 h 682172"/>
                <a:gd name="connsiteX2" fmla="*/ 0 w 420914"/>
                <a:gd name="connsiteY2" fmla="*/ 43543 h 6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914" h="682172">
                  <a:moveTo>
                    <a:pt x="420914" y="0"/>
                  </a:moveTo>
                  <a:lnTo>
                    <a:pt x="159657" y="682172"/>
                  </a:lnTo>
                  <a:lnTo>
                    <a:pt x="0" y="43543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790700" y="4221163"/>
            <a:ext cx="398463" cy="465137"/>
            <a:chOff x="827584" y="2132856"/>
            <a:chExt cx="398016" cy="464458"/>
          </a:xfrm>
        </p:grpSpPr>
        <p:sp>
          <p:nvSpPr>
            <p:cNvPr id="10" name="Freeform 9"/>
            <p:cNvSpPr/>
            <p:nvPr/>
          </p:nvSpPr>
          <p:spPr>
            <a:xfrm>
              <a:off x="827584" y="2132856"/>
              <a:ext cx="2854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971885" y="2204189"/>
              <a:ext cx="253715" cy="361422"/>
            </a:xfrm>
            <a:custGeom>
              <a:avLst/>
              <a:gdLst>
                <a:gd name="connsiteX0" fmla="*/ 0 w 508000"/>
                <a:gd name="connsiteY0" fmla="*/ 0 h 464457"/>
                <a:gd name="connsiteX1" fmla="*/ 420914 w 508000"/>
                <a:gd name="connsiteY1" fmla="*/ 0 h 464457"/>
                <a:gd name="connsiteX2" fmla="*/ 508000 w 508000"/>
                <a:gd name="connsiteY2" fmla="*/ 464457 h 464457"/>
                <a:gd name="connsiteX3" fmla="*/ 508000 w 508000"/>
                <a:gd name="connsiteY3" fmla="*/ 420914 h 4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8000" h="464457">
                  <a:moveTo>
                    <a:pt x="0" y="0"/>
                  </a:moveTo>
                  <a:lnTo>
                    <a:pt x="420914" y="0"/>
                  </a:lnTo>
                  <a:lnTo>
                    <a:pt x="508000" y="464457"/>
                  </a:lnTo>
                  <a:lnTo>
                    <a:pt x="508000" y="420914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6659563" y="4090988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27763" y="4090988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95963" y="4076700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64163" y="4076700"/>
            <a:ext cx="287337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32363" y="4119563"/>
            <a:ext cx="287337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59563" y="455295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27763" y="455295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95963" y="4538663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64163" y="4538663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932363" y="4581525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56100" y="413543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24300" y="413543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92500" y="4121150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09900" y="413543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627313" y="409575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56100" y="455453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712913" y="5949950"/>
            <a:ext cx="490537" cy="463550"/>
            <a:chOff x="794880" y="5013176"/>
            <a:chExt cx="490676" cy="464458"/>
          </a:xfrm>
        </p:grpSpPr>
        <p:sp>
          <p:nvSpPr>
            <p:cNvPr id="29" name="Freeform 28"/>
            <p:cNvSpPr/>
            <p:nvPr/>
          </p:nvSpPr>
          <p:spPr>
            <a:xfrm>
              <a:off x="794880" y="5013176"/>
              <a:ext cx="28583" cy="464458"/>
            </a:xfrm>
            <a:custGeom>
              <a:avLst/>
              <a:gdLst>
                <a:gd name="connsiteX0" fmla="*/ 0 w 29029"/>
                <a:gd name="connsiteY0" fmla="*/ 0 h 464458"/>
                <a:gd name="connsiteX1" fmla="*/ 29029 w 29029"/>
                <a:gd name="connsiteY1" fmla="*/ 464458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464458">
                  <a:moveTo>
                    <a:pt x="0" y="0"/>
                  </a:moveTo>
                  <a:lnTo>
                    <a:pt x="29029" y="464458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1074359" y="5013176"/>
              <a:ext cx="211197" cy="340390"/>
            </a:xfrm>
            <a:custGeom>
              <a:avLst/>
              <a:gdLst>
                <a:gd name="connsiteX0" fmla="*/ 420914 w 420914"/>
                <a:gd name="connsiteY0" fmla="*/ 0 h 682172"/>
                <a:gd name="connsiteX1" fmla="*/ 159657 w 420914"/>
                <a:gd name="connsiteY1" fmla="*/ 682172 h 682172"/>
                <a:gd name="connsiteX2" fmla="*/ 0 w 420914"/>
                <a:gd name="connsiteY2" fmla="*/ 43543 h 68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914" h="682172">
                  <a:moveTo>
                    <a:pt x="420914" y="0"/>
                  </a:moveTo>
                  <a:lnTo>
                    <a:pt x="159657" y="682172"/>
                  </a:lnTo>
                  <a:lnTo>
                    <a:pt x="0" y="43543"/>
                  </a:lnTo>
                </a:path>
              </a:pathLst>
            </a:cu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2F2B20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6659563" y="5722938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227763" y="5722938"/>
            <a:ext cx="288925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795963" y="5708650"/>
            <a:ext cx="288925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364163" y="5708650"/>
            <a:ext cx="287337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932363" y="5751513"/>
            <a:ext cx="287337" cy="198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659563" y="618490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27763" y="618490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795963" y="6170613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364163" y="6170613"/>
            <a:ext cx="287337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932363" y="6213475"/>
            <a:ext cx="287337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356100" y="576738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3924300" y="576738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492500" y="5753100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009900" y="576738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627313" y="5727700"/>
            <a:ext cx="288925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56100" y="6186488"/>
            <a:ext cx="287338" cy="19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895725" y="6191250"/>
            <a:ext cx="287338" cy="198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7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عرض على الشاشة (3:4)‏</PresentationFormat>
  <Paragraphs>0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Adjacency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2016-12-11T05:40:52Z</dcterms:created>
  <dcterms:modified xsi:type="dcterms:W3CDTF">2016-12-11T05:42:30Z</dcterms:modified>
</cp:coreProperties>
</file>