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878B7B-5461-422F-89DA-F2F395C6CA80}" type="slidenum">
              <a:rPr lang="ar-EG"/>
              <a:pPr>
                <a:defRPr/>
              </a:pPr>
              <a:t>‹#›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>
              <a:solidFill>
                <a:srgbClr val="DFDCB7"/>
              </a:solidFill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BD301-44E5-4564-83EB-0B6735AF4FC9}" type="datetimeFigureOut">
              <a:rPr lang="ar-EG">
                <a:solidFill>
                  <a:srgbClr val="DFDCB7"/>
                </a:solidFill>
              </a:rPr>
              <a:pPr>
                <a:defRPr/>
              </a:pPr>
              <a:t>13/03/1438</a:t>
            </a:fld>
            <a:endParaRPr lang="ar-EG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629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B19355-59D7-43EF-B819-A2C41E993D79}" type="slidenum">
              <a:rPr lang="ar-EG"/>
              <a:pPr>
                <a:defRPr/>
              </a:pPr>
              <a:t>‹#›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>
              <a:solidFill>
                <a:srgbClr val="DFDCB7"/>
              </a:solidFill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78ED9-5554-479A-8438-5CC72F64EAD1}" type="datetimeFigureOut">
              <a:rPr lang="ar-EG">
                <a:solidFill>
                  <a:srgbClr val="DFDCB7"/>
                </a:solidFill>
              </a:rPr>
              <a:pPr>
                <a:defRPr/>
              </a:pPr>
              <a:t>13/03/1438</a:t>
            </a:fld>
            <a:endParaRPr lang="ar-EG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17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B10BF8-725B-4AF6-AB2A-9A9EAC49C1B4}" type="slidenum">
              <a:rPr lang="ar-EG"/>
              <a:pPr>
                <a:defRPr/>
              </a:pPr>
              <a:t>‹#›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>
              <a:solidFill>
                <a:srgbClr val="DFDCB7"/>
              </a:solidFill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C56E9-28C2-4387-8762-05958EC7BF78}" type="datetimeFigureOut">
              <a:rPr lang="ar-EG">
                <a:solidFill>
                  <a:srgbClr val="DFDCB7"/>
                </a:solidFill>
              </a:rPr>
              <a:pPr>
                <a:defRPr/>
              </a:pPr>
              <a:t>13/03/1438</a:t>
            </a:fld>
            <a:endParaRPr lang="ar-EG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267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41FD72-F8A2-4E11-9471-3B191D2F17F9}" type="slidenum">
              <a:rPr lang="ar-EG"/>
              <a:pPr>
                <a:defRPr/>
              </a:pPr>
              <a:t>‹#›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>
              <a:solidFill>
                <a:srgbClr val="DFDCB7"/>
              </a:solidFill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F560D-AD81-4C8D-8AA4-F03874BB9577}" type="datetimeFigureOut">
              <a:rPr lang="ar-EG">
                <a:solidFill>
                  <a:srgbClr val="DFDCB7"/>
                </a:solidFill>
              </a:rPr>
              <a:pPr>
                <a:defRPr/>
              </a:pPr>
              <a:t>13/03/1438</a:t>
            </a:fld>
            <a:endParaRPr lang="ar-EG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072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D377A7-0E95-465A-82DD-E22442131A62}" type="slidenum">
              <a:rPr lang="ar-EG"/>
              <a:pPr>
                <a:defRPr/>
              </a:pPr>
              <a:t>‹#›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>
              <a:solidFill>
                <a:srgbClr val="DFDCB7"/>
              </a:solidFill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5E7CA-F7A6-43EE-A4E7-ED55E5937022}" type="datetimeFigureOut">
              <a:rPr lang="ar-EG">
                <a:solidFill>
                  <a:srgbClr val="DFDCB7"/>
                </a:solidFill>
              </a:rPr>
              <a:pPr>
                <a:defRPr/>
              </a:pPr>
              <a:t>13/03/1438</a:t>
            </a:fld>
            <a:endParaRPr lang="ar-EG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23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628D3A-A7A1-402B-AC9E-83DAA3D1DF49}" type="slidenum">
              <a:rPr lang="ar-EG"/>
              <a:pPr>
                <a:defRPr/>
              </a:pPr>
              <a:t>‹#›</a:t>
            </a:fld>
            <a:endParaRPr lang="ar-E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>
              <a:solidFill>
                <a:srgbClr val="DFDCB7"/>
              </a:solidFill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1871A-404C-4E25-AF9A-EA79E1407D33}" type="datetimeFigureOut">
              <a:rPr lang="ar-EG">
                <a:solidFill>
                  <a:srgbClr val="DFDCB7"/>
                </a:solidFill>
              </a:rPr>
              <a:pPr>
                <a:defRPr/>
              </a:pPr>
              <a:t>13/03/1438</a:t>
            </a:fld>
            <a:endParaRPr lang="ar-EG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878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0E332-A00A-4BFB-84AE-B8AC0207185E}" type="slidenum">
              <a:rPr lang="ar-EG"/>
              <a:pPr>
                <a:defRPr/>
              </a:pPr>
              <a:t>‹#›</a:t>
            </a:fld>
            <a:endParaRPr lang="ar-EG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>
              <a:solidFill>
                <a:srgbClr val="DFDCB7"/>
              </a:solidFill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932BB0-53D9-443E-9CA2-010DADC8F29E}" type="datetimeFigureOut">
              <a:rPr lang="ar-EG">
                <a:solidFill>
                  <a:srgbClr val="DFDCB7"/>
                </a:solidFill>
              </a:rPr>
              <a:pPr>
                <a:defRPr/>
              </a:pPr>
              <a:t>13/03/1438</a:t>
            </a:fld>
            <a:endParaRPr lang="ar-EG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215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5A862B-5517-46B5-A12A-498208C2121F}" type="slidenum">
              <a:rPr lang="ar-EG"/>
              <a:pPr>
                <a:defRPr/>
              </a:pPr>
              <a:t>‹#›</a:t>
            </a:fld>
            <a:endParaRPr lang="ar-EG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>
              <a:solidFill>
                <a:srgbClr val="DFDCB7"/>
              </a:solidFill>
            </a:endParaRP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6CB52-2F42-42D3-B0C1-9032F5BE8FD7}" type="datetimeFigureOut">
              <a:rPr lang="ar-EG">
                <a:solidFill>
                  <a:srgbClr val="DFDCB7"/>
                </a:solidFill>
              </a:rPr>
              <a:pPr>
                <a:defRPr/>
              </a:pPr>
              <a:t>13/03/1438</a:t>
            </a:fld>
            <a:endParaRPr lang="ar-EG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285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mepage">
            <a:hlinkClick r:id="rId2" action="ppaction://hlinksldjump"/>
          </p:cNvPr>
          <p:cNvSpPr>
            <a:spLocks noEditPoints="1" noChangeArrowheads="1"/>
          </p:cNvSpPr>
          <p:nvPr userDrawn="1"/>
        </p:nvSpPr>
        <p:spPr bwMode="auto">
          <a:xfrm>
            <a:off x="8416925" y="6165850"/>
            <a:ext cx="646113" cy="692150"/>
          </a:xfrm>
          <a:custGeom>
            <a:avLst/>
            <a:gdLst>
              <a:gd name="T0" fmla="*/ 0 w 21600"/>
              <a:gd name="T1" fmla="*/ 0 h 21600"/>
              <a:gd name="T2" fmla="*/ 322771 w 21600"/>
              <a:gd name="T3" fmla="*/ 0 h 21600"/>
              <a:gd name="T4" fmla="*/ 645541 w 21600"/>
              <a:gd name="T5" fmla="*/ 0 h 21600"/>
              <a:gd name="T6" fmla="*/ 645541 w 21600"/>
              <a:gd name="T7" fmla="*/ 346348 h 21600"/>
              <a:gd name="T8" fmla="*/ 645541 w 21600"/>
              <a:gd name="T9" fmla="*/ 692696 h 21600"/>
              <a:gd name="T10" fmla="*/ 322771 w 21600"/>
              <a:gd name="T11" fmla="*/ 692696 h 21600"/>
              <a:gd name="T12" fmla="*/ 0 w 21600"/>
              <a:gd name="T13" fmla="*/ 346348 h 216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999 w 21600"/>
              <a:gd name="T22" fmla="*/ 12174 h 21600"/>
              <a:gd name="T23" fmla="*/ 20813 w 21600"/>
              <a:gd name="T24" fmla="*/ 17149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 extrusionOk="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 extrusionOk="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  <a:path w="21600" h="21600" extrusionOk="0">
                <a:moveTo>
                  <a:pt x="5251" y="7101"/>
                </a:moveTo>
                <a:lnTo>
                  <a:pt x="5251" y="11160"/>
                </a:lnTo>
                <a:lnTo>
                  <a:pt x="16306" y="11160"/>
                </a:lnTo>
                <a:lnTo>
                  <a:pt x="16306" y="7052"/>
                </a:lnTo>
                <a:lnTo>
                  <a:pt x="16901" y="6561"/>
                </a:lnTo>
                <a:lnTo>
                  <a:pt x="15264" y="5236"/>
                </a:lnTo>
                <a:lnTo>
                  <a:pt x="15264" y="1636"/>
                </a:lnTo>
                <a:lnTo>
                  <a:pt x="13478" y="1636"/>
                </a:lnTo>
                <a:lnTo>
                  <a:pt x="13478" y="3698"/>
                </a:lnTo>
                <a:lnTo>
                  <a:pt x="11182" y="1669"/>
                </a:lnTo>
                <a:lnTo>
                  <a:pt x="4847" y="6561"/>
                </a:lnTo>
                <a:lnTo>
                  <a:pt x="5251" y="7101"/>
                </a:lnTo>
                <a:close/>
              </a:path>
              <a:path w="21600" h="21600" extrusionOk="0">
                <a:moveTo>
                  <a:pt x="9396" y="11160"/>
                </a:moveTo>
                <a:lnTo>
                  <a:pt x="9396" y="7772"/>
                </a:lnTo>
                <a:lnTo>
                  <a:pt x="11820" y="7772"/>
                </a:lnTo>
                <a:lnTo>
                  <a:pt x="11820" y="11160"/>
                </a:lnTo>
                <a:lnTo>
                  <a:pt x="9396" y="11160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2F2B20"/>
              </a:solidFill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02ABB-49FF-4DE9-A033-42DD0A4FC78E}" type="datetimeFigureOut">
              <a:rPr lang="ar-EG">
                <a:solidFill>
                  <a:srgbClr val="DFDCB7"/>
                </a:solidFill>
              </a:rPr>
              <a:pPr>
                <a:defRPr/>
              </a:pPr>
              <a:t>13/03/1438</a:t>
            </a:fld>
            <a:endParaRPr lang="ar-EG">
              <a:solidFill>
                <a:srgbClr val="DFDCB7"/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>
              <a:solidFill>
                <a:srgbClr val="DFDCB7"/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76F65-D012-4102-8706-7A4E637E1ED8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061469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E67FFA-A2E3-4AF8-8AEE-4FA6EE9E7FBF}" type="slidenum">
              <a:rPr lang="ar-EG"/>
              <a:pPr>
                <a:defRPr/>
              </a:pPr>
              <a:t>‹#›</a:t>
            </a:fld>
            <a:endParaRPr lang="ar-E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>
              <a:solidFill>
                <a:srgbClr val="DFDCB7"/>
              </a:solidFill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F0377-A47D-4547-A2C8-FD981C58CFA0}" type="datetimeFigureOut">
              <a:rPr lang="ar-EG">
                <a:solidFill>
                  <a:srgbClr val="DFDCB7"/>
                </a:solidFill>
              </a:rPr>
              <a:pPr>
                <a:defRPr/>
              </a:pPr>
              <a:t>13/03/1438</a:t>
            </a:fld>
            <a:endParaRPr lang="ar-EG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498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878A5C-E51D-4C53-A24D-3E9C76E3E570}" type="slidenum">
              <a:rPr lang="ar-EG"/>
              <a:pPr>
                <a:defRPr/>
              </a:pPr>
              <a:t>‹#›</a:t>
            </a:fld>
            <a:endParaRPr lang="ar-E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>
              <a:solidFill>
                <a:srgbClr val="DFDCB7"/>
              </a:solidFill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9FE88-3E57-4CF1-9C3C-2391147204F6}" type="datetimeFigureOut">
              <a:rPr lang="ar-EG">
                <a:solidFill>
                  <a:srgbClr val="DFDCB7"/>
                </a:solidFill>
              </a:rPr>
              <a:pPr>
                <a:defRPr/>
              </a:pPr>
              <a:t>13/03/1438</a:t>
            </a:fld>
            <a:endParaRPr lang="ar-EG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23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620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225" y="5648325"/>
            <a:ext cx="549275" cy="396875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800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45934B-4567-41C1-AF5A-B074A6782209}" type="slidenum">
              <a:rPr lang="ar-EG"/>
              <a:pPr>
                <a:defRPr/>
              </a:pPr>
              <a:t>‹#›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7456" y="4048919"/>
            <a:ext cx="23669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EG">
              <a:solidFill>
                <a:srgbClr val="DFDCB7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738" y="1646237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4D4C042-463E-4BDA-B5DA-5946BCE1FA75}" type="datetimeFigureOut">
              <a:rPr lang="ar-EG">
                <a:solidFill>
                  <a:srgbClr val="DFDCB7"/>
                </a:solidFill>
              </a:rPr>
              <a:pPr>
                <a:defRPr/>
              </a:pPr>
              <a:t>13/03/1438</a:t>
            </a:fld>
            <a:endParaRPr lang="ar-EG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791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fontAlgn="base">
        <a:spcBef>
          <a:spcPct val="0"/>
        </a:spcBef>
        <a:spcAft>
          <a:spcPct val="0"/>
        </a:spcAft>
        <a:defRPr sz="46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1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  <a:cs typeface="Times New Roman" pitchFamily="18" charset="0"/>
        </a:defRPr>
      </a:lvl2pPr>
      <a:lvl3pPr algn="l" rtl="1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  <a:cs typeface="Times New Roman" pitchFamily="18" charset="0"/>
        </a:defRPr>
      </a:lvl3pPr>
      <a:lvl4pPr algn="l" rtl="1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  <a:cs typeface="Times New Roman" pitchFamily="18" charset="0"/>
        </a:defRPr>
      </a:lvl4pPr>
      <a:lvl5pPr algn="l" rtl="1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  <a:cs typeface="Times New Roman" pitchFamily="18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  <a:cs typeface="Times New Roman" pitchFamily="18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  <a:cs typeface="Times New Roman" pitchFamily="18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  <a:cs typeface="Times New Roman" pitchFamily="18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  <a:cs typeface="Times New Roman" pitchFamily="18" charset="0"/>
        </a:defRPr>
      </a:lvl9pPr>
    </p:titleStyle>
    <p:bodyStyle>
      <a:lvl1pPr marL="342900" indent="-228600" algn="r" rtl="1" fontAlgn="base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r" rtl="1" fontAlgn="base">
        <a:spcBef>
          <a:spcPct val="20000"/>
        </a:spcBef>
        <a:spcAft>
          <a:spcPct val="0"/>
        </a:spcAft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28600" algn="r" rtl="1" fontAlgn="base">
        <a:spcBef>
          <a:spcPct val="20000"/>
        </a:spcBef>
        <a:spcAft>
          <a:spcPct val="0"/>
        </a:spcAft>
        <a:buClr>
          <a:srgbClr val="D2CB6C"/>
        </a:buClr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r" rtl="1" fontAlgn="base">
        <a:spcBef>
          <a:spcPct val="20000"/>
        </a:spcBef>
        <a:spcAft>
          <a:spcPct val="0"/>
        </a:spcAft>
        <a:buClr>
          <a:srgbClr val="95A39D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r" rtl="1" fontAlgn="base">
        <a:spcBef>
          <a:spcPct val="20000"/>
        </a:spcBef>
        <a:spcAft>
          <a:spcPct val="0"/>
        </a:spcAft>
        <a:buClr>
          <a:srgbClr val="C89F5D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defTabSz="914400" rtl="1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r" defTabSz="914400" rtl="1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r" defTabSz="914400" rtl="1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1" descr="Ryadhyat 1 1.pdf - Adobe Read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80" t="14841" r="29681" b="71892"/>
          <a:stretch>
            <a:fillRect/>
          </a:stretch>
        </p:blipFill>
        <p:spPr bwMode="auto">
          <a:xfrm>
            <a:off x="2970213" y="1557338"/>
            <a:ext cx="3203575" cy="150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927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1" descr="Ryadhyat 1 1.pdf - Adobe Read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51" t="13956" r="30000" b="77200"/>
          <a:stretch>
            <a:fillRect/>
          </a:stretch>
        </p:blipFill>
        <p:spPr bwMode="auto">
          <a:xfrm>
            <a:off x="6516688" y="0"/>
            <a:ext cx="2649537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67" name="Picture 2" descr="Ryadhyat 1 1.pdf - Adobe Read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29" t="43735" r="28738" b="9975"/>
          <a:stretch>
            <a:fillRect/>
          </a:stretch>
        </p:blipFill>
        <p:spPr bwMode="auto">
          <a:xfrm>
            <a:off x="0" y="936625"/>
            <a:ext cx="9144000" cy="571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reeform 3"/>
          <p:cNvSpPr/>
          <p:nvPr/>
        </p:nvSpPr>
        <p:spPr>
          <a:xfrm>
            <a:off x="5435600" y="2708275"/>
            <a:ext cx="268288" cy="317500"/>
          </a:xfrm>
          <a:custGeom>
            <a:avLst/>
            <a:gdLst>
              <a:gd name="connsiteX0" fmla="*/ 113491 w 269385"/>
              <a:gd name="connsiteY0" fmla="*/ 52 h 318969"/>
              <a:gd name="connsiteX1" fmla="*/ 11891 w 269385"/>
              <a:gd name="connsiteY1" fmla="*/ 145195 h 318969"/>
              <a:gd name="connsiteX2" fmla="*/ 26405 w 269385"/>
              <a:gd name="connsiteY2" fmla="*/ 290338 h 318969"/>
              <a:gd name="connsiteX3" fmla="*/ 229605 w 269385"/>
              <a:gd name="connsiteY3" fmla="*/ 304852 h 318969"/>
              <a:gd name="connsiteX4" fmla="*/ 258634 w 269385"/>
              <a:gd name="connsiteY4" fmla="*/ 130681 h 318969"/>
              <a:gd name="connsiteX5" fmla="*/ 113491 w 269385"/>
              <a:gd name="connsiteY5" fmla="*/ 52 h 318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9385" h="318969">
                <a:moveTo>
                  <a:pt x="113491" y="52"/>
                </a:moveTo>
                <a:cubicBezTo>
                  <a:pt x="72367" y="2471"/>
                  <a:pt x="26405" y="96814"/>
                  <a:pt x="11891" y="145195"/>
                </a:cubicBezTo>
                <a:cubicBezTo>
                  <a:pt x="-2623" y="193576"/>
                  <a:pt x="-9881" y="263729"/>
                  <a:pt x="26405" y="290338"/>
                </a:cubicBezTo>
                <a:cubicBezTo>
                  <a:pt x="62691" y="316947"/>
                  <a:pt x="190900" y="331461"/>
                  <a:pt x="229605" y="304852"/>
                </a:cubicBezTo>
                <a:cubicBezTo>
                  <a:pt x="268310" y="278243"/>
                  <a:pt x="280405" y="181481"/>
                  <a:pt x="258634" y="130681"/>
                </a:cubicBezTo>
                <a:cubicBezTo>
                  <a:pt x="236863" y="79881"/>
                  <a:pt x="154615" y="-2367"/>
                  <a:pt x="113491" y="52"/>
                </a:cubicBezTo>
                <a:close/>
              </a:path>
            </a:pathLst>
          </a:cu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971550" y="2636838"/>
            <a:ext cx="277813" cy="328612"/>
          </a:xfrm>
          <a:custGeom>
            <a:avLst/>
            <a:gdLst>
              <a:gd name="connsiteX0" fmla="*/ 320488 w 320488"/>
              <a:gd name="connsiteY0" fmla="*/ 31040 h 379382"/>
              <a:gd name="connsiteX1" fmla="*/ 233403 w 320488"/>
              <a:gd name="connsiteY1" fmla="*/ 74582 h 379382"/>
              <a:gd name="connsiteX2" fmla="*/ 175346 w 320488"/>
              <a:gd name="connsiteY2" fmla="*/ 45554 h 379382"/>
              <a:gd name="connsiteX3" fmla="*/ 102774 w 320488"/>
              <a:gd name="connsiteY3" fmla="*/ 60068 h 379382"/>
              <a:gd name="connsiteX4" fmla="*/ 1174 w 320488"/>
              <a:gd name="connsiteY4" fmla="*/ 16525 h 379382"/>
              <a:gd name="connsiteX5" fmla="*/ 175346 w 320488"/>
              <a:gd name="connsiteY5" fmla="*/ 379382 h 379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488" h="379382">
                <a:moveTo>
                  <a:pt x="320488" y="31040"/>
                </a:moveTo>
                <a:cubicBezTo>
                  <a:pt x="289040" y="51601"/>
                  <a:pt x="257593" y="72163"/>
                  <a:pt x="233403" y="74582"/>
                </a:cubicBezTo>
                <a:cubicBezTo>
                  <a:pt x="209213" y="77001"/>
                  <a:pt x="197117" y="47973"/>
                  <a:pt x="175346" y="45554"/>
                </a:cubicBezTo>
                <a:cubicBezTo>
                  <a:pt x="153575" y="43135"/>
                  <a:pt x="131803" y="64906"/>
                  <a:pt x="102774" y="60068"/>
                </a:cubicBezTo>
                <a:cubicBezTo>
                  <a:pt x="73745" y="55230"/>
                  <a:pt x="-10921" y="-36694"/>
                  <a:pt x="1174" y="16525"/>
                </a:cubicBezTo>
                <a:cubicBezTo>
                  <a:pt x="13269" y="69744"/>
                  <a:pt x="94307" y="224563"/>
                  <a:pt x="175346" y="379382"/>
                </a:cubicBezTo>
              </a:path>
            </a:pathLst>
          </a:cu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2F2B20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5381625" y="5589588"/>
            <a:ext cx="303213" cy="430212"/>
          </a:xfrm>
          <a:custGeom>
            <a:avLst/>
            <a:gdLst>
              <a:gd name="connsiteX0" fmla="*/ 0 w 508000"/>
              <a:gd name="connsiteY0" fmla="*/ 0 h 464457"/>
              <a:gd name="connsiteX1" fmla="*/ 420914 w 508000"/>
              <a:gd name="connsiteY1" fmla="*/ 0 h 464457"/>
              <a:gd name="connsiteX2" fmla="*/ 508000 w 508000"/>
              <a:gd name="connsiteY2" fmla="*/ 464457 h 464457"/>
              <a:gd name="connsiteX3" fmla="*/ 508000 w 508000"/>
              <a:gd name="connsiteY3" fmla="*/ 420914 h 464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8000" h="464457">
                <a:moveTo>
                  <a:pt x="0" y="0"/>
                </a:moveTo>
                <a:lnTo>
                  <a:pt x="420914" y="0"/>
                </a:lnTo>
                <a:lnTo>
                  <a:pt x="508000" y="464457"/>
                </a:lnTo>
                <a:lnTo>
                  <a:pt x="508000" y="420914"/>
                </a:lnTo>
              </a:path>
            </a:pathLst>
          </a:cu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2F2B2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109663" y="5476875"/>
            <a:ext cx="0" cy="503238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0946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1" descr="Ryadhyat 1 1.pdf - Adobe Read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11" t="13365" r="30000" b="4668"/>
          <a:stretch>
            <a:fillRect/>
          </a:stretch>
        </p:blipFill>
        <p:spPr bwMode="auto">
          <a:xfrm>
            <a:off x="1570038" y="0"/>
            <a:ext cx="6003925" cy="681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reeform 2"/>
          <p:cNvSpPr/>
          <p:nvPr/>
        </p:nvSpPr>
        <p:spPr>
          <a:xfrm flipV="1">
            <a:off x="4932363" y="1196975"/>
            <a:ext cx="209550" cy="341313"/>
          </a:xfrm>
          <a:custGeom>
            <a:avLst/>
            <a:gdLst>
              <a:gd name="connsiteX0" fmla="*/ 420914 w 420914"/>
              <a:gd name="connsiteY0" fmla="*/ 0 h 682172"/>
              <a:gd name="connsiteX1" fmla="*/ 159657 w 420914"/>
              <a:gd name="connsiteY1" fmla="*/ 682172 h 682172"/>
              <a:gd name="connsiteX2" fmla="*/ 0 w 420914"/>
              <a:gd name="connsiteY2" fmla="*/ 43543 h 682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0914" h="682172">
                <a:moveTo>
                  <a:pt x="420914" y="0"/>
                </a:moveTo>
                <a:lnTo>
                  <a:pt x="159657" y="682172"/>
                </a:lnTo>
                <a:lnTo>
                  <a:pt x="0" y="43543"/>
                </a:lnTo>
              </a:path>
            </a:pathLst>
          </a:cu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2F2B20"/>
              </a:solidFill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2095500" y="1125538"/>
            <a:ext cx="173038" cy="279400"/>
          </a:xfrm>
          <a:custGeom>
            <a:avLst/>
            <a:gdLst>
              <a:gd name="connsiteX0" fmla="*/ 420914 w 420914"/>
              <a:gd name="connsiteY0" fmla="*/ 0 h 682172"/>
              <a:gd name="connsiteX1" fmla="*/ 159657 w 420914"/>
              <a:gd name="connsiteY1" fmla="*/ 682172 h 682172"/>
              <a:gd name="connsiteX2" fmla="*/ 0 w 420914"/>
              <a:gd name="connsiteY2" fmla="*/ 43543 h 682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0914" h="682172">
                <a:moveTo>
                  <a:pt x="420914" y="0"/>
                </a:moveTo>
                <a:lnTo>
                  <a:pt x="159657" y="682172"/>
                </a:lnTo>
                <a:lnTo>
                  <a:pt x="0" y="43543"/>
                </a:lnTo>
              </a:path>
            </a:pathLst>
          </a:cu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2F2B20"/>
              </a:solidFill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4906963" y="2349500"/>
            <a:ext cx="158750" cy="358775"/>
          </a:xfrm>
          <a:custGeom>
            <a:avLst/>
            <a:gdLst>
              <a:gd name="connsiteX0" fmla="*/ 189640 w 189640"/>
              <a:gd name="connsiteY0" fmla="*/ 7541 h 561364"/>
              <a:gd name="connsiteX1" fmla="*/ 954 w 189640"/>
              <a:gd name="connsiteY1" fmla="*/ 65598 h 561364"/>
              <a:gd name="connsiteX2" fmla="*/ 117069 w 189640"/>
              <a:gd name="connsiteY2" fmla="*/ 486512 h 561364"/>
              <a:gd name="connsiteX3" fmla="*/ 131583 w 189640"/>
              <a:gd name="connsiteY3" fmla="*/ 559084 h 561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640" h="561364">
                <a:moveTo>
                  <a:pt x="189640" y="7541"/>
                </a:moveTo>
                <a:cubicBezTo>
                  <a:pt x="101344" y="-3345"/>
                  <a:pt x="13049" y="-14230"/>
                  <a:pt x="954" y="65598"/>
                </a:cubicBezTo>
                <a:cubicBezTo>
                  <a:pt x="-11141" y="145426"/>
                  <a:pt x="95298" y="404264"/>
                  <a:pt x="117069" y="486512"/>
                </a:cubicBezTo>
                <a:cubicBezTo>
                  <a:pt x="138840" y="568760"/>
                  <a:pt x="135211" y="563922"/>
                  <a:pt x="131583" y="559084"/>
                </a:cubicBezTo>
              </a:path>
            </a:pathLst>
          </a:cu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2F2B20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2128838" y="2349500"/>
            <a:ext cx="277812" cy="327025"/>
          </a:xfrm>
          <a:custGeom>
            <a:avLst/>
            <a:gdLst>
              <a:gd name="connsiteX0" fmla="*/ 320488 w 320488"/>
              <a:gd name="connsiteY0" fmla="*/ 31040 h 379382"/>
              <a:gd name="connsiteX1" fmla="*/ 233403 w 320488"/>
              <a:gd name="connsiteY1" fmla="*/ 74582 h 379382"/>
              <a:gd name="connsiteX2" fmla="*/ 175346 w 320488"/>
              <a:gd name="connsiteY2" fmla="*/ 45554 h 379382"/>
              <a:gd name="connsiteX3" fmla="*/ 102774 w 320488"/>
              <a:gd name="connsiteY3" fmla="*/ 60068 h 379382"/>
              <a:gd name="connsiteX4" fmla="*/ 1174 w 320488"/>
              <a:gd name="connsiteY4" fmla="*/ 16525 h 379382"/>
              <a:gd name="connsiteX5" fmla="*/ 175346 w 320488"/>
              <a:gd name="connsiteY5" fmla="*/ 379382 h 379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488" h="379382">
                <a:moveTo>
                  <a:pt x="320488" y="31040"/>
                </a:moveTo>
                <a:cubicBezTo>
                  <a:pt x="289040" y="51601"/>
                  <a:pt x="257593" y="72163"/>
                  <a:pt x="233403" y="74582"/>
                </a:cubicBezTo>
                <a:cubicBezTo>
                  <a:pt x="209213" y="77001"/>
                  <a:pt x="197117" y="47973"/>
                  <a:pt x="175346" y="45554"/>
                </a:cubicBezTo>
                <a:cubicBezTo>
                  <a:pt x="153575" y="43135"/>
                  <a:pt x="131803" y="64906"/>
                  <a:pt x="102774" y="60068"/>
                </a:cubicBezTo>
                <a:cubicBezTo>
                  <a:pt x="73745" y="55230"/>
                  <a:pt x="-10921" y="-36694"/>
                  <a:pt x="1174" y="16525"/>
                </a:cubicBezTo>
                <a:cubicBezTo>
                  <a:pt x="13269" y="69744"/>
                  <a:pt x="94307" y="224563"/>
                  <a:pt x="175346" y="379382"/>
                </a:cubicBezTo>
              </a:path>
            </a:pathLst>
          </a:cu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2F2B20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5065713" y="3267075"/>
            <a:ext cx="171450" cy="279400"/>
          </a:xfrm>
          <a:custGeom>
            <a:avLst/>
            <a:gdLst>
              <a:gd name="connsiteX0" fmla="*/ 420914 w 420914"/>
              <a:gd name="connsiteY0" fmla="*/ 0 h 682172"/>
              <a:gd name="connsiteX1" fmla="*/ 159657 w 420914"/>
              <a:gd name="connsiteY1" fmla="*/ 682172 h 682172"/>
              <a:gd name="connsiteX2" fmla="*/ 0 w 420914"/>
              <a:gd name="connsiteY2" fmla="*/ 43543 h 682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0914" h="682172">
                <a:moveTo>
                  <a:pt x="420914" y="0"/>
                </a:moveTo>
                <a:lnTo>
                  <a:pt x="159657" y="682172"/>
                </a:lnTo>
                <a:lnTo>
                  <a:pt x="0" y="43543"/>
                </a:lnTo>
              </a:path>
            </a:pathLst>
          </a:cu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2F2B20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 flipV="1">
            <a:off x="2195513" y="3284538"/>
            <a:ext cx="211137" cy="341312"/>
          </a:xfrm>
          <a:custGeom>
            <a:avLst/>
            <a:gdLst>
              <a:gd name="connsiteX0" fmla="*/ 420914 w 420914"/>
              <a:gd name="connsiteY0" fmla="*/ 0 h 682172"/>
              <a:gd name="connsiteX1" fmla="*/ 159657 w 420914"/>
              <a:gd name="connsiteY1" fmla="*/ 682172 h 682172"/>
              <a:gd name="connsiteX2" fmla="*/ 0 w 420914"/>
              <a:gd name="connsiteY2" fmla="*/ 43543 h 682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0914" h="682172">
                <a:moveTo>
                  <a:pt x="420914" y="0"/>
                </a:moveTo>
                <a:lnTo>
                  <a:pt x="159657" y="682172"/>
                </a:lnTo>
                <a:lnTo>
                  <a:pt x="0" y="43543"/>
                </a:lnTo>
              </a:path>
            </a:pathLst>
          </a:cu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2F2B20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5003800" y="4221163"/>
            <a:ext cx="271463" cy="384175"/>
          </a:xfrm>
          <a:custGeom>
            <a:avLst/>
            <a:gdLst>
              <a:gd name="connsiteX0" fmla="*/ 0 w 508000"/>
              <a:gd name="connsiteY0" fmla="*/ 0 h 464457"/>
              <a:gd name="connsiteX1" fmla="*/ 420914 w 508000"/>
              <a:gd name="connsiteY1" fmla="*/ 0 h 464457"/>
              <a:gd name="connsiteX2" fmla="*/ 508000 w 508000"/>
              <a:gd name="connsiteY2" fmla="*/ 464457 h 464457"/>
              <a:gd name="connsiteX3" fmla="*/ 508000 w 508000"/>
              <a:gd name="connsiteY3" fmla="*/ 420914 h 464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8000" h="464457">
                <a:moveTo>
                  <a:pt x="0" y="0"/>
                </a:moveTo>
                <a:lnTo>
                  <a:pt x="420914" y="0"/>
                </a:lnTo>
                <a:lnTo>
                  <a:pt x="508000" y="464457"/>
                </a:lnTo>
                <a:lnTo>
                  <a:pt x="508000" y="420914"/>
                </a:lnTo>
              </a:path>
            </a:pathLst>
          </a:cu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2F2B20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2206625" y="4192588"/>
            <a:ext cx="200025" cy="284162"/>
          </a:xfrm>
          <a:custGeom>
            <a:avLst/>
            <a:gdLst>
              <a:gd name="connsiteX0" fmla="*/ 117800 w 204886"/>
              <a:gd name="connsiteY0" fmla="*/ 0 h 484457"/>
              <a:gd name="connsiteX1" fmla="*/ 16200 w 204886"/>
              <a:gd name="connsiteY1" fmla="*/ 130628 h 484457"/>
              <a:gd name="connsiteX2" fmla="*/ 103286 w 204886"/>
              <a:gd name="connsiteY2" fmla="*/ 217714 h 484457"/>
              <a:gd name="connsiteX3" fmla="*/ 1686 w 204886"/>
              <a:gd name="connsiteY3" fmla="*/ 449943 h 484457"/>
              <a:gd name="connsiteX4" fmla="*/ 204886 w 204886"/>
              <a:gd name="connsiteY4" fmla="*/ 478971 h 484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4886" h="484457">
                <a:moveTo>
                  <a:pt x="117800" y="0"/>
                </a:moveTo>
                <a:cubicBezTo>
                  <a:pt x="68209" y="47171"/>
                  <a:pt x="18619" y="94342"/>
                  <a:pt x="16200" y="130628"/>
                </a:cubicBezTo>
                <a:cubicBezTo>
                  <a:pt x="13781" y="166914"/>
                  <a:pt x="105705" y="164495"/>
                  <a:pt x="103286" y="217714"/>
                </a:cubicBezTo>
                <a:cubicBezTo>
                  <a:pt x="100867" y="270933"/>
                  <a:pt x="-15247" y="406400"/>
                  <a:pt x="1686" y="449943"/>
                </a:cubicBezTo>
                <a:cubicBezTo>
                  <a:pt x="18619" y="493486"/>
                  <a:pt x="111752" y="486228"/>
                  <a:pt x="204886" y="478971"/>
                </a:cubicBezTo>
              </a:path>
            </a:pathLst>
          </a:cu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2F2B20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5156200" y="5157788"/>
            <a:ext cx="276225" cy="327025"/>
          </a:xfrm>
          <a:custGeom>
            <a:avLst/>
            <a:gdLst>
              <a:gd name="connsiteX0" fmla="*/ 320488 w 320488"/>
              <a:gd name="connsiteY0" fmla="*/ 31040 h 379382"/>
              <a:gd name="connsiteX1" fmla="*/ 233403 w 320488"/>
              <a:gd name="connsiteY1" fmla="*/ 74582 h 379382"/>
              <a:gd name="connsiteX2" fmla="*/ 175346 w 320488"/>
              <a:gd name="connsiteY2" fmla="*/ 45554 h 379382"/>
              <a:gd name="connsiteX3" fmla="*/ 102774 w 320488"/>
              <a:gd name="connsiteY3" fmla="*/ 60068 h 379382"/>
              <a:gd name="connsiteX4" fmla="*/ 1174 w 320488"/>
              <a:gd name="connsiteY4" fmla="*/ 16525 h 379382"/>
              <a:gd name="connsiteX5" fmla="*/ 175346 w 320488"/>
              <a:gd name="connsiteY5" fmla="*/ 379382 h 379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488" h="379382">
                <a:moveTo>
                  <a:pt x="320488" y="31040"/>
                </a:moveTo>
                <a:cubicBezTo>
                  <a:pt x="289040" y="51601"/>
                  <a:pt x="257593" y="72163"/>
                  <a:pt x="233403" y="74582"/>
                </a:cubicBezTo>
                <a:cubicBezTo>
                  <a:pt x="209213" y="77001"/>
                  <a:pt x="197117" y="47973"/>
                  <a:pt x="175346" y="45554"/>
                </a:cubicBezTo>
                <a:cubicBezTo>
                  <a:pt x="153575" y="43135"/>
                  <a:pt x="131803" y="64906"/>
                  <a:pt x="102774" y="60068"/>
                </a:cubicBezTo>
                <a:cubicBezTo>
                  <a:pt x="73745" y="55230"/>
                  <a:pt x="-10921" y="-36694"/>
                  <a:pt x="1174" y="16525"/>
                </a:cubicBezTo>
                <a:cubicBezTo>
                  <a:pt x="13269" y="69744"/>
                  <a:pt x="94307" y="224563"/>
                  <a:pt x="175346" y="379382"/>
                </a:cubicBezTo>
              </a:path>
            </a:pathLst>
          </a:cu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2F2B20"/>
              </a:solidFill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2266950" y="5210175"/>
            <a:ext cx="277813" cy="327025"/>
          </a:xfrm>
          <a:custGeom>
            <a:avLst/>
            <a:gdLst>
              <a:gd name="connsiteX0" fmla="*/ 320488 w 320488"/>
              <a:gd name="connsiteY0" fmla="*/ 31040 h 379382"/>
              <a:gd name="connsiteX1" fmla="*/ 233403 w 320488"/>
              <a:gd name="connsiteY1" fmla="*/ 74582 h 379382"/>
              <a:gd name="connsiteX2" fmla="*/ 175346 w 320488"/>
              <a:gd name="connsiteY2" fmla="*/ 45554 h 379382"/>
              <a:gd name="connsiteX3" fmla="*/ 102774 w 320488"/>
              <a:gd name="connsiteY3" fmla="*/ 60068 h 379382"/>
              <a:gd name="connsiteX4" fmla="*/ 1174 w 320488"/>
              <a:gd name="connsiteY4" fmla="*/ 16525 h 379382"/>
              <a:gd name="connsiteX5" fmla="*/ 175346 w 320488"/>
              <a:gd name="connsiteY5" fmla="*/ 379382 h 379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488" h="379382">
                <a:moveTo>
                  <a:pt x="320488" y="31040"/>
                </a:moveTo>
                <a:cubicBezTo>
                  <a:pt x="289040" y="51601"/>
                  <a:pt x="257593" y="72163"/>
                  <a:pt x="233403" y="74582"/>
                </a:cubicBezTo>
                <a:cubicBezTo>
                  <a:pt x="209213" y="77001"/>
                  <a:pt x="197117" y="47973"/>
                  <a:pt x="175346" y="45554"/>
                </a:cubicBezTo>
                <a:cubicBezTo>
                  <a:pt x="153575" y="43135"/>
                  <a:pt x="131803" y="64906"/>
                  <a:pt x="102774" y="60068"/>
                </a:cubicBezTo>
                <a:cubicBezTo>
                  <a:pt x="73745" y="55230"/>
                  <a:pt x="-10921" y="-36694"/>
                  <a:pt x="1174" y="16525"/>
                </a:cubicBezTo>
                <a:cubicBezTo>
                  <a:pt x="13269" y="69744"/>
                  <a:pt x="94307" y="224563"/>
                  <a:pt x="175346" y="379382"/>
                </a:cubicBezTo>
              </a:path>
            </a:pathLst>
          </a:cu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2F2B20"/>
              </a:solidFill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5194300" y="6165850"/>
            <a:ext cx="200025" cy="284163"/>
          </a:xfrm>
          <a:custGeom>
            <a:avLst/>
            <a:gdLst>
              <a:gd name="connsiteX0" fmla="*/ 117800 w 204886"/>
              <a:gd name="connsiteY0" fmla="*/ 0 h 484457"/>
              <a:gd name="connsiteX1" fmla="*/ 16200 w 204886"/>
              <a:gd name="connsiteY1" fmla="*/ 130628 h 484457"/>
              <a:gd name="connsiteX2" fmla="*/ 103286 w 204886"/>
              <a:gd name="connsiteY2" fmla="*/ 217714 h 484457"/>
              <a:gd name="connsiteX3" fmla="*/ 1686 w 204886"/>
              <a:gd name="connsiteY3" fmla="*/ 449943 h 484457"/>
              <a:gd name="connsiteX4" fmla="*/ 204886 w 204886"/>
              <a:gd name="connsiteY4" fmla="*/ 478971 h 484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4886" h="484457">
                <a:moveTo>
                  <a:pt x="117800" y="0"/>
                </a:moveTo>
                <a:cubicBezTo>
                  <a:pt x="68209" y="47171"/>
                  <a:pt x="18619" y="94342"/>
                  <a:pt x="16200" y="130628"/>
                </a:cubicBezTo>
                <a:cubicBezTo>
                  <a:pt x="13781" y="166914"/>
                  <a:pt x="105705" y="164495"/>
                  <a:pt x="103286" y="217714"/>
                </a:cubicBezTo>
                <a:cubicBezTo>
                  <a:pt x="100867" y="270933"/>
                  <a:pt x="-15247" y="406400"/>
                  <a:pt x="1686" y="449943"/>
                </a:cubicBezTo>
                <a:cubicBezTo>
                  <a:pt x="18619" y="493486"/>
                  <a:pt x="111752" y="486228"/>
                  <a:pt x="204886" y="478971"/>
                </a:cubicBezTo>
              </a:path>
            </a:pathLst>
          </a:cu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2F2B20"/>
              </a:solidFill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2181225" y="6164263"/>
            <a:ext cx="225425" cy="265112"/>
          </a:xfrm>
          <a:custGeom>
            <a:avLst/>
            <a:gdLst>
              <a:gd name="connsiteX0" fmla="*/ 113491 w 269385"/>
              <a:gd name="connsiteY0" fmla="*/ 52 h 318969"/>
              <a:gd name="connsiteX1" fmla="*/ 11891 w 269385"/>
              <a:gd name="connsiteY1" fmla="*/ 145195 h 318969"/>
              <a:gd name="connsiteX2" fmla="*/ 26405 w 269385"/>
              <a:gd name="connsiteY2" fmla="*/ 290338 h 318969"/>
              <a:gd name="connsiteX3" fmla="*/ 229605 w 269385"/>
              <a:gd name="connsiteY3" fmla="*/ 304852 h 318969"/>
              <a:gd name="connsiteX4" fmla="*/ 258634 w 269385"/>
              <a:gd name="connsiteY4" fmla="*/ 130681 h 318969"/>
              <a:gd name="connsiteX5" fmla="*/ 113491 w 269385"/>
              <a:gd name="connsiteY5" fmla="*/ 52 h 318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9385" h="318969">
                <a:moveTo>
                  <a:pt x="113491" y="52"/>
                </a:moveTo>
                <a:cubicBezTo>
                  <a:pt x="72367" y="2471"/>
                  <a:pt x="26405" y="96814"/>
                  <a:pt x="11891" y="145195"/>
                </a:cubicBezTo>
                <a:cubicBezTo>
                  <a:pt x="-2623" y="193576"/>
                  <a:pt x="-9881" y="263729"/>
                  <a:pt x="26405" y="290338"/>
                </a:cubicBezTo>
                <a:cubicBezTo>
                  <a:pt x="62691" y="316947"/>
                  <a:pt x="190900" y="331461"/>
                  <a:pt x="229605" y="304852"/>
                </a:cubicBezTo>
                <a:cubicBezTo>
                  <a:pt x="268310" y="278243"/>
                  <a:pt x="280405" y="181481"/>
                  <a:pt x="258634" y="130681"/>
                </a:cubicBezTo>
                <a:cubicBezTo>
                  <a:pt x="236863" y="79881"/>
                  <a:pt x="154615" y="-2367"/>
                  <a:pt x="113491" y="52"/>
                </a:cubicBezTo>
                <a:close/>
              </a:path>
            </a:pathLst>
          </a:cu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752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1" descr="Ryadhyat 1 1.pdf - Adobe Read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36" t="13956" r="29207" b="69829"/>
          <a:stretch>
            <a:fillRect/>
          </a:stretch>
        </p:blipFill>
        <p:spPr bwMode="auto">
          <a:xfrm>
            <a:off x="6948488" y="0"/>
            <a:ext cx="2195512" cy="149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5" name="Picture 2" descr="Ryadhyat 1 1.pdf - Adobe Read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39" t="44031" r="29842" b="14102"/>
          <a:stretch>
            <a:fillRect/>
          </a:stretch>
        </p:blipFill>
        <p:spPr bwMode="auto">
          <a:xfrm>
            <a:off x="268288" y="1700213"/>
            <a:ext cx="8607425" cy="515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reeform 3"/>
          <p:cNvSpPr/>
          <p:nvPr/>
        </p:nvSpPr>
        <p:spPr>
          <a:xfrm>
            <a:off x="6156325" y="2636838"/>
            <a:ext cx="276225" cy="328612"/>
          </a:xfrm>
          <a:custGeom>
            <a:avLst/>
            <a:gdLst>
              <a:gd name="connsiteX0" fmla="*/ 320488 w 320488"/>
              <a:gd name="connsiteY0" fmla="*/ 31040 h 379382"/>
              <a:gd name="connsiteX1" fmla="*/ 233403 w 320488"/>
              <a:gd name="connsiteY1" fmla="*/ 74582 h 379382"/>
              <a:gd name="connsiteX2" fmla="*/ 175346 w 320488"/>
              <a:gd name="connsiteY2" fmla="*/ 45554 h 379382"/>
              <a:gd name="connsiteX3" fmla="*/ 102774 w 320488"/>
              <a:gd name="connsiteY3" fmla="*/ 60068 h 379382"/>
              <a:gd name="connsiteX4" fmla="*/ 1174 w 320488"/>
              <a:gd name="connsiteY4" fmla="*/ 16525 h 379382"/>
              <a:gd name="connsiteX5" fmla="*/ 175346 w 320488"/>
              <a:gd name="connsiteY5" fmla="*/ 379382 h 379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488" h="379382">
                <a:moveTo>
                  <a:pt x="320488" y="31040"/>
                </a:moveTo>
                <a:cubicBezTo>
                  <a:pt x="289040" y="51601"/>
                  <a:pt x="257593" y="72163"/>
                  <a:pt x="233403" y="74582"/>
                </a:cubicBezTo>
                <a:cubicBezTo>
                  <a:pt x="209213" y="77001"/>
                  <a:pt x="197117" y="47973"/>
                  <a:pt x="175346" y="45554"/>
                </a:cubicBezTo>
                <a:cubicBezTo>
                  <a:pt x="153575" y="43135"/>
                  <a:pt x="131803" y="64906"/>
                  <a:pt x="102774" y="60068"/>
                </a:cubicBezTo>
                <a:cubicBezTo>
                  <a:pt x="73745" y="55230"/>
                  <a:pt x="-10921" y="-36694"/>
                  <a:pt x="1174" y="16525"/>
                </a:cubicBezTo>
                <a:cubicBezTo>
                  <a:pt x="13269" y="69744"/>
                  <a:pt x="94307" y="224563"/>
                  <a:pt x="175346" y="379382"/>
                </a:cubicBezTo>
              </a:path>
            </a:pathLst>
          </a:cu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2F2B20"/>
              </a:solidFill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4067175" y="2668588"/>
            <a:ext cx="225425" cy="265112"/>
          </a:xfrm>
          <a:custGeom>
            <a:avLst/>
            <a:gdLst>
              <a:gd name="connsiteX0" fmla="*/ 113491 w 269385"/>
              <a:gd name="connsiteY0" fmla="*/ 52 h 318969"/>
              <a:gd name="connsiteX1" fmla="*/ 11891 w 269385"/>
              <a:gd name="connsiteY1" fmla="*/ 145195 h 318969"/>
              <a:gd name="connsiteX2" fmla="*/ 26405 w 269385"/>
              <a:gd name="connsiteY2" fmla="*/ 290338 h 318969"/>
              <a:gd name="connsiteX3" fmla="*/ 229605 w 269385"/>
              <a:gd name="connsiteY3" fmla="*/ 304852 h 318969"/>
              <a:gd name="connsiteX4" fmla="*/ 258634 w 269385"/>
              <a:gd name="connsiteY4" fmla="*/ 130681 h 318969"/>
              <a:gd name="connsiteX5" fmla="*/ 113491 w 269385"/>
              <a:gd name="connsiteY5" fmla="*/ 52 h 318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9385" h="318969">
                <a:moveTo>
                  <a:pt x="113491" y="52"/>
                </a:moveTo>
                <a:cubicBezTo>
                  <a:pt x="72367" y="2471"/>
                  <a:pt x="26405" y="96814"/>
                  <a:pt x="11891" y="145195"/>
                </a:cubicBezTo>
                <a:cubicBezTo>
                  <a:pt x="-2623" y="193576"/>
                  <a:pt x="-9881" y="263729"/>
                  <a:pt x="26405" y="290338"/>
                </a:cubicBezTo>
                <a:cubicBezTo>
                  <a:pt x="62691" y="316947"/>
                  <a:pt x="190900" y="331461"/>
                  <a:pt x="229605" y="304852"/>
                </a:cubicBezTo>
                <a:cubicBezTo>
                  <a:pt x="268310" y="278243"/>
                  <a:pt x="280405" y="181481"/>
                  <a:pt x="258634" y="130681"/>
                </a:cubicBezTo>
                <a:cubicBezTo>
                  <a:pt x="236863" y="79881"/>
                  <a:pt x="154615" y="-2367"/>
                  <a:pt x="113491" y="52"/>
                </a:cubicBezTo>
                <a:close/>
              </a:path>
            </a:pathLst>
          </a:cu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 flipV="1">
            <a:off x="1978025" y="2624138"/>
            <a:ext cx="211138" cy="341312"/>
          </a:xfrm>
          <a:custGeom>
            <a:avLst/>
            <a:gdLst>
              <a:gd name="connsiteX0" fmla="*/ 420914 w 420914"/>
              <a:gd name="connsiteY0" fmla="*/ 0 h 682172"/>
              <a:gd name="connsiteX1" fmla="*/ 159657 w 420914"/>
              <a:gd name="connsiteY1" fmla="*/ 682172 h 682172"/>
              <a:gd name="connsiteX2" fmla="*/ 0 w 420914"/>
              <a:gd name="connsiteY2" fmla="*/ 43543 h 682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0914" h="682172">
                <a:moveTo>
                  <a:pt x="420914" y="0"/>
                </a:moveTo>
                <a:lnTo>
                  <a:pt x="159657" y="682172"/>
                </a:lnTo>
                <a:lnTo>
                  <a:pt x="0" y="43543"/>
                </a:lnTo>
              </a:path>
            </a:pathLst>
          </a:cu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2F2B20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6294438" y="4437063"/>
            <a:ext cx="158750" cy="360362"/>
          </a:xfrm>
          <a:custGeom>
            <a:avLst/>
            <a:gdLst>
              <a:gd name="connsiteX0" fmla="*/ 189640 w 189640"/>
              <a:gd name="connsiteY0" fmla="*/ 7541 h 561364"/>
              <a:gd name="connsiteX1" fmla="*/ 954 w 189640"/>
              <a:gd name="connsiteY1" fmla="*/ 65598 h 561364"/>
              <a:gd name="connsiteX2" fmla="*/ 117069 w 189640"/>
              <a:gd name="connsiteY2" fmla="*/ 486512 h 561364"/>
              <a:gd name="connsiteX3" fmla="*/ 131583 w 189640"/>
              <a:gd name="connsiteY3" fmla="*/ 559084 h 561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640" h="561364">
                <a:moveTo>
                  <a:pt x="189640" y="7541"/>
                </a:moveTo>
                <a:cubicBezTo>
                  <a:pt x="101344" y="-3345"/>
                  <a:pt x="13049" y="-14230"/>
                  <a:pt x="954" y="65598"/>
                </a:cubicBezTo>
                <a:cubicBezTo>
                  <a:pt x="-11141" y="145426"/>
                  <a:pt x="95298" y="404264"/>
                  <a:pt x="117069" y="486512"/>
                </a:cubicBezTo>
                <a:cubicBezTo>
                  <a:pt x="138840" y="568760"/>
                  <a:pt x="135211" y="563922"/>
                  <a:pt x="131583" y="559084"/>
                </a:cubicBezTo>
              </a:path>
            </a:pathLst>
          </a:cu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2F2B20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4154488" y="4468813"/>
            <a:ext cx="276225" cy="328612"/>
          </a:xfrm>
          <a:custGeom>
            <a:avLst/>
            <a:gdLst>
              <a:gd name="connsiteX0" fmla="*/ 320488 w 320488"/>
              <a:gd name="connsiteY0" fmla="*/ 31040 h 379382"/>
              <a:gd name="connsiteX1" fmla="*/ 233403 w 320488"/>
              <a:gd name="connsiteY1" fmla="*/ 74582 h 379382"/>
              <a:gd name="connsiteX2" fmla="*/ 175346 w 320488"/>
              <a:gd name="connsiteY2" fmla="*/ 45554 h 379382"/>
              <a:gd name="connsiteX3" fmla="*/ 102774 w 320488"/>
              <a:gd name="connsiteY3" fmla="*/ 60068 h 379382"/>
              <a:gd name="connsiteX4" fmla="*/ 1174 w 320488"/>
              <a:gd name="connsiteY4" fmla="*/ 16525 h 379382"/>
              <a:gd name="connsiteX5" fmla="*/ 175346 w 320488"/>
              <a:gd name="connsiteY5" fmla="*/ 379382 h 379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488" h="379382">
                <a:moveTo>
                  <a:pt x="320488" y="31040"/>
                </a:moveTo>
                <a:cubicBezTo>
                  <a:pt x="289040" y="51601"/>
                  <a:pt x="257593" y="72163"/>
                  <a:pt x="233403" y="74582"/>
                </a:cubicBezTo>
                <a:cubicBezTo>
                  <a:pt x="209213" y="77001"/>
                  <a:pt x="197117" y="47973"/>
                  <a:pt x="175346" y="45554"/>
                </a:cubicBezTo>
                <a:cubicBezTo>
                  <a:pt x="153575" y="43135"/>
                  <a:pt x="131803" y="64906"/>
                  <a:pt x="102774" y="60068"/>
                </a:cubicBezTo>
                <a:cubicBezTo>
                  <a:pt x="73745" y="55230"/>
                  <a:pt x="-10921" y="-36694"/>
                  <a:pt x="1174" y="16525"/>
                </a:cubicBezTo>
                <a:cubicBezTo>
                  <a:pt x="13269" y="69744"/>
                  <a:pt x="94307" y="224563"/>
                  <a:pt x="175346" y="379382"/>
                </a:cubicBezTo>
              </a:path>
            </a:pathLst>
          </a:cu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2F2B20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1963738" y="4468813"/>
            <a:ext cx="225425" cy="266700"/>
          </a:xfrm>
          <a:custGeom>
            <a:avLst/>
            <a:gdLst>
              <a:gd name="connsiteX0" fmla="*/ 113491 w 269385"/>
              <a:gd name="connsiteY0" fmla="*/ 52 h 318969"/>
              <a:gd name="connsiteX1" fmla="*/ 11891 w 269385"/>
              <a:gd name="connsiteY1" fmla="*/ 145195 h 318969"/>
              <a:gd name="connsiteX2" fmla="*/ 26405 w 269385"/>
              <a:gd name="connsiteY2" fmla="*/ 290338 h 318969"/>
              <a:gd name="connsiteX3" fmla="*/ 229605 w 269385"/>
              <a:gd name="connsiteY3" fmla="*/ 304852 h 318969"/>
              <a:gd name="connsiteX4" fmla="*/ 258634 w 269385"/>
              <a:gd name="connsiteY4" fmla="*/ 130681 h 318969"/>
              <a:gd name="connsiteX5" fmla="*/ 113491 w 269385"/>
              <a:gd name="connsiteY5" fmla="*/ 52 h 318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9385" h="318969">
                <a:moveTo>
                  <a:pt x="113491" y="52"/>
                </a:moveTo>
                <a:cubicBezTo>
                  <a:pt x="72367" y="2471"/>
                  <a:pt x="26405" y="96814"/>
                  <a:pt x="11891" y="145195"/>
                </a:cubicBezTo>
                <a:cubicBezTo>
                  <a:pt x="-2623" y="193576"/>
                  <a:pt x="-9881" y="263729"/>
                  <a:pt x="26405" y="290338"/>
                </a:cubicBezTo>
                <a:cubicBezTo>
                  <a:pt x="62691" y="316947"/>
                  <a:pt x="190900" y="331461"/>
                  <a:pt x="229605" y="304852"/>
                </a:cubicBezTo>
                <a:cubicBezTo>
                  <a:pt x="268310" y="278243"/>
                  <a:pt x="280405" y="181481"/>
                  <a:pt x="258634" y="130681"/>
                </a:cubicBezTo>
                <a:cubicBezTo>
                  <a:pt x="236863" y="79881"/>
                  <a:pt x="154615" y="-2367"/>
                  <a:pt x="113491" y="52"/>
                </a:cubicBezTo>
                <a:close/>
              </a:path>
            </a:pathLst>
          </a:cu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6294438" y="6308725"/>
            <a:ext cx="225425" cy="266700"/>
          </a:xfrm>
          <a:custGeom>
            <a:avLst/>
            <a:gdLst>
              <a:gd name="connsiteX0" fmla="*/ 113491 w 269385"/>
              <a:gd name="connsiteY0" fmla="*/ 52 h 318969"/>
              <a:gd name="connsiteX1" fmla="*/ 11891 w 269385"/>
              <a:gd name="connsiteY1" fmla="*/ 145195 h 318969"/>
              <a:gd name="connsiteX2" fmla="*/ 26405 w 269385"/>
              <a:gd name="connsiteY2" fmla="*/ 290338 h 318969"/>
              <a:gd name="connsiteX3" fmla="*/ 229605 w 269385"/>
              <a:gd name="connsiteY3" fmla="*/ 304852 h 318969"/>
              <a:gd name="connsiteX4" fmla="*/ 258634 w 269385"/>
              <a:gd name="connsiteY4" fmla="*/ 130681 h 318969"/>
              <a:gd name="connsiteX5" fmla="*/ 113491 w 269385"/>
              <a:gd name="connsiteY5" fmla="*/ 52 h 318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9385" h="318969">
                <a:moveTo>
                  <a:pt x="113491" y="52"/>
                </a:moveTo>
                <a:cubicBezTo>
                  <a:pt x="72367" y="2471"/>
                  <a:pt x="26405" y="96814"/>
                  <a:pt x="11891" y="145195"/>
                </a:cubicBezTo>
                <a:cubicBezTo>
                  <a:pt x="-2623" y="193576"/>
                  <a:pt x="-9881" y="263729"/>
                  <a:pt x="26405" y="290338"/>
                </a:cubicBezTo>
                <a:cubicBezTo>
                  <a:pt x="62691" y="316947"/>
                  <a:pt x="190900" y="331461"/>
                  <a:pt x="229605" y="304852"/>
                </a:cubicBezTo>
                <a:cubicBezTo>
                  <a:pt x="268310" y="278243"/>
                  <a:pt x="280405" y="181481"/>
                  <a:pt x="258634" y="130681"/>
                </a:cubicBezTo>
                <a:cubicBezTo>
                  <a:pt x="236863" y="79881"/>
                  <a:pt x="154615" y="-2367"/>
                  <a:pt x="113491" y="52"/>
                </a:cubicBezTo>
                <a:close/>
              </a:path>
            </a:pathLst>
          </a:cu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4064000" y="6178550"/>
            <a:ext cx="292100" cy="419100"/>
          </a:xfrm>
          <a:custGeom>
            <a:avLst/>
            <a:gdLst>
              <a:gd name="connsiteX0" fmla="*/ 117800 w 204886"/>
              <a:gd name="connsiteY0" fmla="*/ 0 h 484457"/>
              <a:gd name="connsiteX1" fmla="*/ 16200 w 204886"/>
              <a:gd name="connsiteY1" fmla="*/ 130628 h 484457"/>
              <a:gd name="connsiteX2" fmla="*/ 103286 w 204886"/>
              <a:gd name="connsiteY2" fmla="*/ 217714 h 484457"/>
              <a:gd name="connsiteX3" fmla="*/ 1686 w 204886"/>
              <a:gd name="connsiteY3" fmla="*/ 449943 h 484457"/>
              <a:gd name="connsiteX4" fmla="*/ 204886 w 204886"/>
              <a:gd name="connsiteY4" fmla="*/ 478971 h 484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4886" h="484457">
                <a:moveTo>
                  <a:pt x="117800" y="0"/>
                </a:moveTo>
                <a:cubicBezTo>
                  <a:pt x="68209" y="47171"/>
                  <a:pt x="18619" y="94342"/>
                  <a:pt x="16200" y="130628"/>
                </a:cubicBezTo>
                <a:cubicBezTo>
                  <a:pt x="13781" y="166914"/>
                  <a:pt x="105705" y="164495"/>
                  <a:pt x="103286" y="217714"/>
                </a:cubicBezTo>
                <a:cubicBezTo>
                  <a:pt x="100867" y="270933"/>
                  <a:pt x="-15247" y="406400"/>
                  <a:pt x="1686" y="449943"/>
                </a:cubicBezTo>
                <a:cubicBezTo>
                  <a:pt x="18619" y="493486"/>
                  <a:pt x="111752" y="486228"/>
                  <a:pt x="204886" y="478971"/>
                </a:cubicBezTo>
              </a:path>
            </a:pathLst>
          </a:cu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2F2B20"/>
              </a:solidFill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1984375" y="6143625"/>
            <a:ext cx="204788" cy="431800"/>
          </a:xfrm>
          <a:custGeom>
            <a:avLst/>
            <a:gdLst>
              <a:gd name="connsiteX0" fmla="*/ 132802 w 205373"/>
              <a:gd name="connsiteY0" fmla="*/ 145143 h 435428"/>
              <a:gd name="connsiteX1" fmla="*/ 132802 w 205373"/>
              <a:gd name="connsiteY1" fmla="*/ 145143 h 435428"/>
              <a:gd name="connsiteX2" fmla="*/ 2173 w 205373"/>
              <a:gd name="connsiteY2" fmla="*/ 159657 h 435428"/>
              <a:gd name="connsiteX3" fmla="*/ 31202 w 205373"/>
              <a:gd name="connsiteY3" fmla="*/ 0 h 435428"/>
              <a:gd name="connsiteX4" fmla="*/ 103773 w 205373"/>
              <a:gd name="connsiteY4" fmla="*/ 14514 h 435428"/>
              <a:gd name="connsiteX5" fmla="*/ 147316 w 205373"/>
              <a:gd name="connsiteY5" fmla="*/ 130628 h 435428"/>
              <a:gd name="connsiteX6" fmla="*/ 161830 w 205373"/>
              <a:gd name="connsiteY6" fmla="*/ 406400 h 435428"/>
              <a:gd name="connsiteX7" fmla="*/ 205373 w 205373"/>
              <a:gd name="connsiteY7" fmla="*/ 435428 h 435428"/>
              <a:gd name="connsiteX8" fmla="*/ 205373 w 205373"/>
              <a:gd name="connsiteY8" fmla="*/ 435428 h 435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373" h="435428">
                <a:moveTo>
                  <a:pt x="132802" y="145143"/>
                </a:moveTo>
                <a:lnTo>
                  <a:pt x="132802" y="145143"/>
                </a:lnTo>
                <a:cubicBezTo>
                  <a:pt x="89259" y="149981"/>
                  <a:pt x="37222" y="185944"/>
                  <a:pt x="2173" y="159657"/>
                </a:cubicBezTo>
                <a:cubicBezTo>
                  <a:pt x="-8777" y="151444"/>
                  <a:pt x="24882" y="25277"/>
                  <a:pt x="31202" y="0"/>
                </a:cubicBezTo>
                <a:cubicBezTo>
                  <a:pt x="55392" y="4838"/>
                  <a:pt x="82354" y="2275"/>
                  <a:pt x="103773" y="14514"/>
                </a:cubicBezTo>
                <a:cubicBezTo>
                  <a:pt x="137531" y="33804"/>
                  <a:pt x="142046" y="104278"/>
                  <a:pt x="147316" y="130628"/>
                </a:cubicBezTo>
                <a:cubicBezTo>
                  <a:pt x="152154" y="222552"/>
                  <a:pt x="144606" y="315975"/>
                  <a:pt x="161830" y="406400"/>
                </a:cubicBezTo>
                <a:cubicBezTo>
                  <a:pt x="165094" y="423536"/>
                  <a:pt x="205373" y="435428"/>
                  <a:pt x="205373" y="435428"/>
                </a:cubicBezTo>
                <a:lnTo>
                  <a:pt x="205373" y="435428"/>
                </a:lnTo>
              </a:path>
            </a:pathLst>
          </a:cu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2F2B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301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1" descr="Ryadhyat 1 1.pdf - Adobe Read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46" t="50000" r="30159" b="10271"/>
          <a:stretch>
            <a:fillRect/>
          </a:stretch>
        </p:blipFill>
        <p:spPr bwMode="auto">
          <a:xfrm>
            <a:off x="0" y="908050"/>
            <a:ext cx="9144000" cy="513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reeform 3"/>
          <p:cNvSpPr/>
          <p:nvPr/>
        </p:nvSpPr>
        <p:spPr>
          <a:xfrm>
            <a:off x="5940425" y="2060575"/>
            <a:ext cx="223838" cy="266700"/>
          </a:xfrm>
          <a:custGeom>
            <a:avLst/>
            <a:gdLst>
              <a:gd name="connsiteX0" fmla="*/ 113491 w 269385"/>
              <a:gd name="connsiteY0" fmla="*/ 52 h 318969"/>
              <a:gd name="connsiteX1" fmla="*/ 11891 w 269385"/>
              <a:gd name="connsiteY1" fmla="*/ 145195 h 318969"/>
              <a:gd name="connsiteX2" fmla="*/ 26405 w 269385"/>
              <a:gd name="connsiteY2" fmla="*/ 290338 h 318969"/>
              <a:gd name="connsiteX3" fmla="*/ 229605 w 269385"/>
              <a:gd name="connsiteY3" fmla="*/ 304852 h 318969"/>
              <a:gd name="connsiteX4" fmla="*/ 258634 w 269385"/>
              <a:gd name="connsiteY4" fmla="*/ 130681 h 318969"/>
              <a:gd name="connsiteX5" fmla="*/ 113491 w 269385"/>
              <a:gd name="connsiteY5" fmla="*/ 52 h 318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9385" h="318969">
                <a:moveTo>
                  <a:pt x="113491" y="52"/>
                </a:moveTo>
                <a:cubicBezTo>
                  <a:pt x="72367" y="2471"/>
                  <a:pt x="26405" y="96814"/>
                  <a:pt x="11891" y="145195"/>
                </a:cubicBezTo>
                <a:cubicBezTo>
                  <a:pt x="-2623" y="193576"/>
                  <a:pt x="-9881" y="263729"/>
                  <a:pt x="26405" y="290338"/>
                </a:cubicBezTo>
                <a:cubicBezTo>
                  <a:pt x="62691" y="316947"/>
                  <a:pt x="190900" y="331461"/>
                  <a:pt x="229605" y="304852"/>
                </a:cubicBezTo>
                <a:cubicBezTo>
                  <a:pt x="268310" y="278243"/>
                  <a:pt x="280405" y="181481"/>
                  <a:pt x="258634" y="130681"/>
                </a:cubicBezTo>
                <a:cubicBezTo>
                  <a:pt x="236863" y="79881"/>
                  <a:pt x="154615" y="-2367"/>
                  <a:pt x="113491" y="52"/>
                </a:cubicBezTo>
                <a:close/>
              </a:path>
            </a:pathLst>
          </a:cu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3960813" y="2030413"/>
            <a:ext cx="276225" cy="327025"/>
          </a:xfrm>
          <a:custGeom>
            <a:avLst/>
            <a:gdLst>
              <a:gd name="connsiteX0" fmla="*/ 320488 w 320488"/>
              <a:gd name="connsiteY0" fmla="*/ 31040 h 379382"/>
              <a:gd name="connsiteX1" fmla="*/ 233403 w 320488"/>
              <a:gd name="connsiteY1" fmla="*/ 74582 h 379382"/>
              <a:gd name="connsiteX2" fmla="*/ 175346 w 320488"/>
              <a:gd name="connsiteY2" fmla="*/ 45554 h 379382"/>
              <a:gd name="connsiteX3" fmla="*/ 102774 w 320488"/>
              <a:gd name="connsiteY3" fmla="*/ 60068 h 379382"/>
              <a:gd name="connsiteX4" fmla="*/ 1174 w 320488"/>
              <a:gd name="connsiteY4" fmla="*/ 16525 h 379382"/>
              <a:gd name="connsiteX5" fmla="*/ 175346 w 320488"/>
              <a:gd name="connsiteY5" fmla="*/ 379382 h 379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488" h="379382">
                <a:moveTo>
                  <a:pt x="320488" y="31040"/>
                </a:moveTo>
                <a:cubicBezTo>
                  <a:pt x="289040" y="51601"/>
                  <a:pt x="257593" y="72163"/>
                  <a:pt x="233403" y="74582"/>
                </a:cubicBezTo>
                <a:cubicBezTo>
                  <a:pt x="209213" y="77001"/>
                  <a:pt x="197117" y="47973"/>
                  <a:pt x="175346" y="45554"/>
                </a:cubicBezTo>
                <a:cubicBezTo>
                  <a:pt x="153575" y="43135"/>
                  <a:pt x="131803" y="64906"/>
                  <a:pt x="102774" y="60068"/>
                </a:cubicBezTo>
                <a:cubicBezTo>
                  <a:pt x="73745" y="55230"/>
                  <a:pt x="-10921" y="-36694"/>
                  <a:pt x="1174" y="16525"/>
                </a:cubicBezTo>
                <a:cubicBezTo>
                  <a:pt x="13269" y="69744"/>
                  <a:pt x="94307" y="224563"/>
                  <a:pt x="175346" y="379382"/>
                </a:cubicBezTo>
              </a:path>
            </a:pathLst>
          </a:cu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2F2B20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 flipV="1">
            <a:off x="1476375" y="1985963"/>
            <a:ext cx="209550" cy="341312"/>
          </a:xfrm>
          <a:custGeom>
            <a:avLst/>
            <a:gdLst>
              <a:gd name="connsiteX0" fmla="*/ 420914 w 420914"/>
              <a:gd name="connsiteY0" fmla="*/ 0 h 682172"/>
              <a:gd name="connsiteX1" fmla="*/ 159657 w 420914"/>
              <a:gd name="connsiteY1" fmla="*/ 682172 h 682172"/>
              <a:gd name="connsiteX2" fmla="*/ 0 w 420914"/>
              <a:gd name="connsiteY2" fmla="*/ 43543 h 682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0914" h="682172">
                <a:moveTo>
                  <a:pt x="420914" y="0"/>
                </a:moveTo>
                <a:lnTo>
                  <a:pt x="159657" y="682172"/>
                </a:lnTo>
                <a:lnTo>
                  <a:pt x="0" y="43543"/>
                </a:lnTo>
              </a:path>
            </a:pathLst>
          </a:cu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2F2B20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6053138" y="3789363"/>
            <a:ext cx="223837" cy="265112"/>
          </a:xfrm>
          <a:custGeom>
            <a:avLst/>
            <a:gdLst>
              <a:gd name="connsiteX0" fmla="*/ 113491 w 269385"/>
              <a:gd name="connsiteY0" fmla="*/ 52 h 318969"/>
              <a:gd name="connsiteX1" fmla="*/ 11891 w 269385"/>
              <a:gd name="connsiteY1" fmla="*/ 145195 h 318969"/>
              <a:gd name="connsiteX2" fmla="*/ 26405 w 269385"/>
              <a:gd name="connsiteY2" fmla="*/ 290338 h 318969"/>
              <a:gd name="connsiteX3" fmla="*/ 229605 w 269385"/>
              <a:gd name="connsiteY3" fmla="*/ 304852 h 318969"/>
              <a:gd name="connsiteX4" fmla="*/ 258634 w 269385"/>
              <a:gd name="connsiteY4" fmla="*/ 130681 h 318969"/>
              <a:gd name="connsiteX5" fmla="*/ 113491 w 269385"/>
              <a:gd name="connsiteY5" fmla="*/ 52 h 318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9385" h="318969">
                <a:moveTo>
                  <a:pt x="113491" y="52"/>
                </a:moveTo>
                <a:cubicBezTo>
                  <a:pt x="72367" y="2471"/>
                  <a:pt x="26405" y="96814"/>
                  <a:pt x="11891" y="145195"/>
                </a:cubicBezTo>
                <a:cubicBezTo>
                  <a:pt x="-2623" y="193576"/>
                  <a:pt x="-9881" y="263729"/>
                  <a:pt x="26405" y="290338"/>
                </a:cubicBezTo>
                <a:cubicBezTo>
                  <a:pt x="62691" y="316947"/>
                  <a:pt x="190900" y="331461"/>
                  <a:pt x="229605" y="304852"/>
                </a:cubicBezTo>
                <a:cubicBezTo>
                  <a:pt x="268310" y="278243"/>
                  <a:pt x="280405" y="181481"/>
                  <a:pt x="258634" y="130681"/>
                </a:cubicBezTo>
                <a:cubicBezTo>
                  <a:pt x="236863" y="79881"/>
                  <a:pt x="154615" y="-2367"/>
                  <a:pt x="113491" y="52"/>
                </a:cubicBezTo>
                <a:close/>
              </a:path>
            </a:pathLst>
          </a:cu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3917950" y="3713163"/>
            <a:ext cx="292100" cy="417512"/>
          </a:xfrm>
          <a:custGeom>
            <a:avLst/>
            <a:gdLst>
              <a:gd name="connsiteX0" fmla="*/ 117800 w 204886"/>
              <a:gd name="connsiteY0" fmla="*/ 0 h 484457"/>
              <a:gd name="connsiteX1" fmla="*/ 16200 w 204886"/>
              <a:gd name="connsiteY1" fmla="*/ 130628 h 484457"/>
              <a:gd name="connsiteX2" fmla="*/ 103286 w 204886"/>
              <a:gd name="connsiteY2" fmla="*/ 217714 h 484457"/>
              <a:gd name="connsiteX3" fmla="*/ 1686 w 204886"/>
              <a:gd name="connsiteY3" fmla="*/ 449943 h 484457"/>
              <a:gd name="connsiteX4" fmla="*/ 204886 w 204886"/>
              <a:gd name="connsiteY4" fmla="*/ 478971 h 484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4886" h="484457">
                <a:moveTo>
                  <a:pt x="117800" y="0"/>
                </a:moveTo>
                <a:cubicBezTo>
                  <a:pt x="68209" y="47171"/>
                  <a:pt x="18619" y="94342"/>
                  <a:pt x="16200" y="130628"/>
                </a:cubicBezTo>
                <a:cubicBezTo>
                  <a:pt x="13781" y="166914"/>
                  <a:pt x="105705" y="164495"/>
                  <a:pt x="103286" y="217714"/>
                </a:cubicBezTo>
                <a:cubicBezTo>
                  <a:pt x="100867" y="270933"/>
                  <a:pt x="-15247" y="406400"/>
                  <a:pt x="1686" y="449943"/>
                </a:cubicBezTo>
                <a:cubicBezTo>
                  <a:pt x="18619" y="493486"/>
                  <a:pt x="111752" y="486228"/>
                  <a:pt x="204886" y="478971"/>
                </a:cubicBezTo>
              </a:path>
            </a:pathLst>
          </a:cu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2F2B20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1482725" y="3743325"/>
            <a:ext cx="203200" cy="433388"/>
          </a:xfrm>
          <a:custGeom>
            <a:avLst/>
            <a:gdLst>
              <a:gd name="connsiteX0" fmla="*/ 132802 w 205373"/>
              <a:gd name="connsiteY0" fmla="*/ 145143 h 435428"/>
              <a:gd name="connsiteX1" fmla="*/ 132802 w 205373"/>
              <a:gd name="connsiteY1" fmla="*/ 145143 h 435428"/>
              <a:gd name="connsiteX2" fmla="*/ 2173 w 205373"/>
              <a:gd name="connsiteY2" fmla="*/ 159657 h 435428"/>
              <a:gd name="connsiteX3" fmla="*/ 31202 w 205373"/>
              <a:gd name="connsiteY3" fmla="*/ 0 h 435428"/>
              <a:gd name="connsiteX4" fmla="*/ 103773 w 205373"/>
              <a:gd name="connsiteY4" fmla="*/ 14514 h 435428"/>
              <a:gd name="connsiteX5" fmla="*/ 147316 w 205373"/>
              <a:gd name="connsiteY5" fmla="*/ 130628 h 435428"/>
              <a:gd name="connsiteX6" fmla="*/ 161830 w 205373"/>
              <a:gd name="connsiteY6" fmla="*/ 406400 h 435428"/>
              <a:gd name="connsiteX7" fmla="*/ 205373 w 205373"/>
              <a:gd name="connsiteY7" fmla="*/ 435428 h 435428"/>
              <a:gd name="connsiteX8" fmla="*/ 205373 w 205373"/>
              <a:gd name="connsiteY8" fmla="*/ 435428 h 435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373" h="435428">
                <a:moveTo>
                  <a:pt x="132802" y="145143"/>
                </a:moveTo>
                <a:lnTo>
                  <a:pt x="132802" y="145143"/>
                </a:lnTo>
                <a:cubicBezTo>
                  <a:pt x="89259" y="149981"/>
                  <a:pt x="37222" y="185944"/>
                  <a:pt x="2173" y="159657"/>
                </a:cubicBezTo>
                <a:cubicBezTo>
                  <a:pt x="-8777" y="151444"/>
                  <a:pt x="24882" y="25277"/>
                  <a:pt x="31202" y="0"/>
                </a:cubicBezTo>
                <a:cubicBezTo>
                  <a:pt x="55392" y="4838"/>
                  <a:pt x="82354" y="2275"/>
                  <a:pt x="103773" y="14514"/>
                </a:cubicBezTo>
                <a:cubicBezTo>
                  <a:pt x="137531" y="33804"/>
                  <a:pt x="142046" y="104278"/>
                  <a:pt x="147316" y="130628"/>
                </a:cubicBezTo>
                <a:cubicBezTo>
                  <a:pt x="152154" y="222552"/>
                  <a:pt x="144606" y="315975"/>
                  <a:pt x="161830" y="406400"/>
                </a:cubicBezTo>
                <a:cubicBezTo>
                  <a:pt x="165094" y="423536"/>
                  <a:pt x="205373" y="435428"/>
                  <a:pt x="205373" y="435428"/>
                </a:cubicBezTo>
                <a:lnTo>
                  <a:pt x="205373" y="435428"/>
                </a:lnTo>
              </a:path>
            </a:pathLst>
          </a:cu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2F2B20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5940425" y="5516563"/>
            <a:ext cx="269875" cy="384175"/>
          </a:xfrm>
          <a:custGeom>
            <a:avLst/>
            <a:gdLst>
              <a:gd name="connsiteX0" fmla="*/ 0 w 508000"/>
              <a:gd name="connsiteY0" fmla="*/ 0 h 464457"/>
              <a:gd name="connsiteX1" fmla="*/ 420914 w 508000"/>
              <a:gd name="connsiteY1" fmla="*/ 0 h 464457"/>
              <a:gd name="connsiteX2" fmla="*/ 508000 w 508000"/>
              <a:gd name="connsiteY2" fmla="*/ 464457 h 464457"/>
              <a:gd name="connsiteX3" fmla="*/ 508000 w 508000"/>
              <a:gd name="connsiteY3" fmla="*/ 420914 h 464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8000" h="464457">
                <a:moveTo>
                  <a:pt x="0" y="0"/>
                </a:moveTo>
                <a:lnTo>
                  <a:pt x="420914" y="0"/>
                </a:lnTo>
                <a:lnTo>
                  <a:pt x="508000" y="464457"/>
                </a:lnTo>
                <a:lnTo>
                  <a:pt x="508000" y="420914"/>
                </a:lnTo>
              </a:path>
            </a:pathLst>
          </a:cu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2F2B20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3838575" y="5429250"/>
            <a:ext cx="158750" cy="360363"/>
          </a:xfrm>
          <a:custGeom>
            <a:avLst/>
            <a:gdLst>
              <a:gd name="connsiteX0" fmla="*/ 189640 w 189640"/>
              <a:gd name="connsiteY0" fmla="*/ 7541 h 561364"/>
              <a:gd name="connsiteX1" fmla="*/ 954 w 189640"/>
              <a:gd name="connsiteY1" fmla="*/ 65598 h 561364"/>
              <a:gd name="connsiteX2" fmla="*/ 117069 w 189640"/>
              <a:gd name="connsiteY2" fmla="*/ 486512 h 561364"/>
              <a:gd name="connsiteX3" fmla="*/ 131583 w 189640"/>
              <a:gd name="connsiteY3" fmla="*/ 559084 h 561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640" h="561364">
                <a:moveTo>
                  <a:pt x="189640" y="7541"/>
                </a:moveTo>
                <a:cubicBezTo>
                  <a:pt x="101344" y="-3345"/>
                  <a:pt x="13049" y="-14230"/>
                  <a:pt x="954" y="65598"/>
                </a:cubicBezTo>
                <a:cubicBezTo>
                  <a:pt x="-11141" y="145426"/>
                  <a:pt x="95298" y="404264"/>
                  <a:pt x="117069" y="486512"/>
                </a:cubicBezTo>
                <a:cubicBezTo>
                  <a:pt x="138840" y="568760"/>
                  <a:pt x="135211" y="563922"/>
                  <a:pt x="131583" y="559084"/>
                </a:cubicBezTo>
              </a:path>
            </a:pathLst>
          </a:cu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2F2B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2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1" descr="Ryadhyat 1 1.pdf - Adobe Read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37" t="13956" r="29366" b="77789"/>
          <a:stretch>
            <a:fillRect/>
          </a:stretch>
        </p:blipFill>
        <p:spPr bwMode="auto">
          <a:xfrm>
            <a:off x="5973763" y="0"/>
            <a:ext cx="3170237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3" name="Picture 2" descr="Ryadhyat 1 1.pdf - Adobe Read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94" t="44914" r="29681" b="16167"/>
          <a:stretch>
            <a:fillRect/>
          </a:stretch>
        </p:blipFill>
        <p:spPr bwMode="auto">
          <a:xfrm>
            <a:off x="0" y="1268413"/>
            <a:ext cx="9159875" cy="485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4427538" y="3367088"/>
            <a:ext cx="0" cy="33020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reeform 7"/>
          <p:cNvSpPr/>
          <p:nvPr/>
        </p:nvSpPr>
        <p:spPr>
          <a:xfrm>
            <a:off x="2771775" y="3368675"/>
            <a:ext cx="277813" cy="328613"/>
          </a:xfrm>
          <a:custGeom>
            <a:avLst/>
            <a:gdLst>
              <a:gd name="connsiteX0" fmla="*/ 320488 w 320488"/>
              <a:gd name="connsiteY0" fmla="*/ 31040 h 379382"/>
              <a:gd name="connsiteX1" fmla="*/ 233403 w 320488"/>
              <a:gd name="connsiteY1" fmla="*/ 74582 h 379382"/>
              <a:gd name="connsiteX2" fmla="*/ 175346 w 320488"/>
              <a:gd name="connsiteY2" fmla="*/ 45554 h 379382"/>
              <a:gd name="connsiteX3" fmla="*/ 102774 w 320488"/>
              <a:gd name="connsiteY3" fmla="*/ 60068 h 379382"/>
              <a:gd name="connsiteX4" fmla="*/ 1174 w 320488"/>
              <a:gd name="connsiteY4" fmla="*/ 16525 h 379382"/>
              <a:gd name="connsiteX5" fmla="*/ 175346 w 320488"/>
              <a:gd name="connsiteY5" fmla="*/ 379382 h 379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488" h="379382">
                <a:moveTo>
                  <a:pt x="320488" y="31040"/>
                </a:moveTo>
                <a:cubicBezTo>
                  <a:pt x="289040" y="51601"/>
                  <a:pt x="257593" y="72163"/>
                  <a:pt x="233403" y="74582"/>
                </a:cubicBezTo>
                <a:cubicBezTo>
                  <a:pt x="209213" y="77001"/>
                  <a:pt x="197117" y="47973"/>
                  <a:pt x="175346" y="45554"/>
                </a:cubicBezTo>
                <a:cubicBezTo>
                  <a:pt x="153575" y="43135"/>
                  <a:pt x="131803" y="64906"/>
                  <a:pt x="102774" y="60068"/>
                </a:cubicBezTo>
                <a:cubicBezTo>
                  <a:pt x="73745" y="55230"/>
                  <a:pt x="-10921" y="-36694"/>
                  <a:pt x="1174" y="16525"/>
                </a:cubicBezTo>
                <a:cubicBezTo>
                  <a:pt x="13269" y="69744"/>
                  <a:pt x="94307" y="224563"/>
                  <a:pt x="175346" y="379382"/>
                </a:cubicBezTo>
              </a:path>
            </a:pathLst>
          </a:cu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2F2B20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71550" y="3368675"/>
            <a:ext cx="292100" cy="419100"/>
          </a:xfrm>
          <a:custGeom>
            <a:avLst/>
            <a:gdLst>
              <a:gd name="connsiteX0" fmla="*/ 117800 w 204886"/>
              <a:gd name="connsiteY0" fmla="*/ 0 h 484457"/>
              <a:gd name="connsiteX1" fmla="*/ 16200 w 204886"/>
              <a:gd name="connsiteY1" fmla="*/ 130628 h 484457"/>
              <a:gd name="connsiteX2" fmla="*/ 103286 w 204886"/>
              <a:gd name="connsiteY2" fmla="*/ 217714 h 484457"/>
              <a:gd name="connsiteX3" fmla="*/ 1686 w 204886"/>
              <a:gd name="connsiteY3" fmla="*/ 449943 h 484457"/>
              <a:gd name="connsiteX4" fmla="*/ 204886 w 204886"/>
              <a:gd name="connsiteY4" fmla="*/ 478971 h 484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4886" h="484457">
                <a:moveTo>
                  <a:pt x="117800" y="0"/>
                </a:moveTo>
                <a:cubicBezTo>
                  <a:pt x="68209" y="47171"/>
                  <a:pt x="18619" y="94342"/>
                  <a:pt x="16200" y="130628"/>
                </a:cubicBezTo>
                <a:cubicBezTo>
                  <a:pt x="13781" y="166914"/>
                  <a:pt x="105705" y="164495"/>
                  <a:pt x="103286" y="217714"/>
                </a:cubicBezTo>
                <a:cubicBezTo>
                  <a:pt x="100867" y="270933"/>
                  <a:pt x="-15247" y="406400"/>
                  <a:pt x="1686" y="449943"/>
                </a:cubicBezTo>
                <a:cubicBezTo>
                  <a:pt x="18619" y="493486"/>
                  <a:pt x="111752" y="486228"/>
                  <a:pt x="204886" y="478971"/>
                </a:cubicBezTo>
              </a:path>
            </a:pathLst>
          </a:cu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2F2B2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7019925" y="4005263"/>
            <a:ext cx="504825" cy="50323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6372225" y="4005263"/>
            <a:ext cx="503238" cy="50323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5795963" y="4005263"/>
            <a:ext cx="504825" cy="503237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5148263" y="4005263"/>
            <a:ext cx="503237" cy="503237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4349750" y="4032250"/>
            <a:ext cx="157163" cy="360363"/>
          </a:xfrm>
          <a:custGeom>
            <a:avLst/>
            <a:gdLst>
              <a:gd name="connsiteX0" fmla="*/ 189640 w 189640"/>
              <a:gd name="connsiteY0" fmla="*/ 7541 h 561364"/>
              <a:gd name="connsiteX1" fmla="*/ 954 w 189640"/>
              <a:gd name="connsiteY1" fmla="*/ 65598 h 561364"/>
              <a:gd name="connsiteX2" fmla="*/ 117069 w 189640"/>
              <a:gd name="connsiteY2" fmla="*/ 486512 h 561364"/>
              <a:gd name="connsiteX3" fmla="*/ 131583 w 189640"/>
              <a:gd name="connsiteY3" fmla="*/ 559084 h 561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640" h="561364">
                <a:moveTo>
                  <a:pt x="189640" y="7541"/>
                </a:moveTo>
                <a:cubicBezTo>
                  <a:pt x="101344" y="-3345"/>
                  <a:pt x="13049" y="-14230"/>
                  <a:pt x="954" y="65598"/>
                </a:cubicBezTo>
                <a:cubicBezTo>
                  <a:pt x="-11141" y="145426"/>
                  <a:pt x="95298" y="404264"/>
                  <a:pt x="117069" y="486512"/>
                </a:cubicBezTo>
                <a:cubicBezTo>
                  <a:pt x="138840" y="568760"/>
                  <a:pt x="135211" y="563922"/>
                  <a:pt x="131583" y="559084"/>
                </a:cubicBezTo>
              </a:path>
            </a:pathLst>
          </a:cu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2F2B20"/>
              </a:solidFill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2890838" y="4032250"/>
            <a:ext cx="158750" cy="360363"/>
          </a:xfrm>
          <a:custGeom>
            <a:avLst/>
            <a:gdLst>
              <a:gd name="connsiteX0" fmla="*/ 189640 w 189640"/>
              <a:gd name="connsiteY0" fmla="*/ 7541 h 561364"/>
              <a:gd name="connsiteX1" fmla="*/ 954 w 189640"/>
              <a:gd name="connsiteY1" fmla="*/ 65598 h 561364"/>
              <a:gd name="connsiteX2" fmla="*/ 117069 w 189640"/>
              <a:gd name="connsiteY2" fmla="*/ 486512 h 561364"/>
              <a:gd name="connsiteX3" fmla="*/ 131583 w 189640"/>
              <a:gd name="connsiteY3" fmla="*/ 559084 h 561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640" h="561364">
                <a:moveTo>
                  <a:pt x="189640" y="7541"/>
                </a:moveTo>
                <a:cubicBezTo>
                  <a:pt x="101344" y="-3345"/>
                  <a:pt x="13049" y="-14230"/>
                  <a:pt x="954" y="65598"/>
                </a:cubicBezTo>
                <a:cubicBezTo>
                  <a:pt x="-11141" y="145426"/>
                  <a:pt x="95298" y="404264"/>
                  <a:pt x="117069" y="486512"/>
                </a:cubicBezTo>
                <a:cubicBezTo>
                  <a:pt x="138840" y="568760"/>
                  <a:pt x="135211" y="563922"/>
                  <a:pt x="131583" y="559084"/>
                </a:cubicBezTo>
              </a:path>
            </a:pathLst>
          </a:cu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2F2B20"/>
              </a:solidFill>
            </a:endParaRPr>
          </a:p>
        </p:txBody>
      </p:sp>
      <p:sp>
        <p:nvSpPr>
          <p:cNvPr id="16" name="Flowchart: Decision 15"/>
          <p:cNvSpPr/>
          <p:nvPr/>
        </p:nvSpPr>
        <p:spPr>
          <a:xfrm>
            <a:off x="4427538" y="4941888"/>
            <a:ext cx="73025" cy="142875"/>
          </a:xfrm>
          <a:prstGeom prst="flowChartDecision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2824163" y="4732338"/>
            <a:ext cx="292100" cy="417512"/>
          </a:xfrm>
          <a:custGeom>
            <a:avLst/>
            <a:gdLst>
              <a:gd name="connsiteX0" fmla="*/ 117800 w 204886"/>
              <a:gd name="connsiteY0" fmla="*/ 0 h 484457"/>
              <a:gd name="connsiteX1" fmla="*/ 16200 w 204886"/>
              <a:gd name="connsiteY1" fmla="*/ 130628 h 484457"/>
              <a:gd name="connsiteX2" fmla="*/ 103286 w 204886"/>
              <a:gd name="connsiteY2" fmla="*/ 217714 h 484457"/>
              <a:gd name="connsiteX3" fmla="*/ 1686 w 204886"/>
              <a:gd name="connsiteY3" fmla="*/ 449943 h 484457"/>
              <a:gd name="connsiteX4" fmla="*/ 204886 w 204886"/>
              <a:gd name="connsiteY4" fmla="*/ 478971 h 484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4886" h="484457">
                <a:moveTo>
                  <a:pt x="117800" y="0"/>
                </a:moveTo>
                <a:cubicBezTo>
                  <a:pt x="68209" y="47171"/>
                  <a:pt x="18619" y="94342"/>
                  <a:pt x="16200" y="130628"/>
                </a:cubicBezTo>
                <a:cubicBezTo>
                  <a:pt x="13781" y="166914"/>
                  <a:pt x="105705" y="164495"/>
                  <a:pt x="103286" y="217714"/>
                </a:cubicBezTo>
                <a:cubicBezTo>
                  <a:pt x="100867" y="270933"/>
                  <a:pt x="-15247" y="406400"/>
                  <a:pt x="1686" y="449943"/>
                </a:cubicBezTo>
                <a:cubicBezTo>
                  <a:pt x="18619" y="493486"/>
                  <a:pt x="111752" y="486228"/>
                  <a:pt x="204886" y="478971"/>
                </a:cubicBezTo>
              </a:path>
            </a:pathLst>
          </a:cu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2F2B2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7019925" y="4833938"/>
            <a:ext cx="504825" cy="503237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6416675" y="4833938"/>
            <a:ext cx="503238" cy="503237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5795963" y="4833938"/>
            <a:ext cx="504825" cy="503237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5148263" y="4838700"/>
            <a:ext cx="503237" cy="504825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961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6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1" descr="Ryadhyat 1 1.pdf - Adobe Read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52" t="18083" r="27936" b="11449"/>
          <a:stretch>
            <a:fillRect/>
          </a:stretch>
        </p:blipFill>
        <p:spPr bwMode="auto">
          <a:xfrm>
            <a:off x="892175" y="0"/>
            <a:ext cx="7359650" cy="679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6618288" y="1557338"/>
            <a:ext cx="360362" cy="3587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6156325" y="1557338"/>
            <a:ext cx="360363" cy="3587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5681663" y="1557338"/>
            <a:ext cx="360362" cy="358775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5219700" y="1557338"/>
            <a:ext cx="360363" cy="358775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787900" y="1557338"/>
            <a:ext cx="360363" cy="358775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6618288" y="2205038"/>
            <a:ext cx="360362" cy="36036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116638" y="2185988"/>
            <a:ext cx="360362" cy="358775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654675" y="2185988"/>
            <a:ext cx="360363" cy="358775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5222875" y="2185988"/>
            <a:ext cx="360363" cy="358775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787900" y="2185988"/>
            <a:ext cx="360363" cy="358775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6618288" y="2781300"/>
            <a:ext cx="360362" cy="36036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6156325" y="2781300"/>
            <a:ext cx="360363" cy="36036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5703888" y="2781300"/>
            <a:ext cx="360362" cy="36036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5213350" y="2805113"/>
            <a:ext cx="360363" cy="36036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4762500" y="2805113"/>
            <a:ext cx="360363" cy="36036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4140200" y="1557338"/>
            <a:ext cx="157163" cy="358775"/>
          </a:xfrm>
          <a:custGeom>
            <a:avLst/>
            <a:gdLst>
              <a:gd name="connsiteX0" fmla="*/ 189640 w 189640"/>
              <a:gd name="connsiteY0" fmla="*/ 7541 h 561364"/>
              <a:gd name="connsiteX1" fmla="*/ 954 w 189640"/>
              <a:gd name="connsiteY1" fmla="*/ 65598 h 561364"/>
              <a:gd name="connsiteX2" fmla="*/ 117069 w 189640"/>
              <a:gd name="connsiteY2" fmla="*/ 486512 h 561364"/>
              <a:gd name="connsiteX3" fmla="*/ 131583 w 189640"/>
              <a:gd name="connsiteY3" fmla="*/ 559084 h 561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640" h="561364">
                <a:moveTo>
                  <a:pt x="189640" y="7541"/>
                </a:moveTo>
                <a:cubicBezTo>
                  <a:pt x="101344" y="-3345"/>
                  <a:pt x="13049" y="-14230"/>
                  <a:pt x="954" y="65598"/>
                </a:cubicBezTo>
                <a:cubicBezTo>
                  <a:pt x="-11141" y="145426"/>
                  <a:pt x="95298" y="404264"/>
                  <a:pt x="117069" y="486512"/>
                </a:cubicBezTo>
                <a:cubicBezTo>
                  <a:pt x="138840" y="568760"/>
                  <a:pt x="135211" y="563922"/>
                  <a:pt x="131583" y="559084"/>
                </a:cubicBezTo>
              </a:path>
            </a:pathLst>
          </a:cu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2F2B20"/>
              </a:solidFill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2808288" y="1557338"/>
            <a:ext cx="277812" cy="327025"/>
          </a:xfrm>
          <a:custGeom>
            <a:avLst/>
            <a:gdLst>
              <a:gd name="connsiteX0" fmla="*/ 320488 w 320488"/>
              <a:gd name="connsiteY0" fmla="*/ 31040 h 379382"/>
              <a:gd name="connsiteX1" fmla="*/ 233403 w 320488"/>
              <a:gd name="connsiteY1" fmla="*/ 74582 h 379382"/>
              <a:gd name="connsiteX2" fmla="*/ 175346 w 320488"/>
              <a:gd name="connsiteY2" fmla="*/ 45554 h 379382"/>
              <a:gd name="connsiteX3" fmla="*/ 102774 w 320488"/>
              <a:gd name="connsiteY3" fmla="*/ 60068 h 379382"/>
              <a:gd name="connsiteX4" fmla="*/ 1174 w 320488"/>
              <a:gd name="connsiteY4" fmla="*/ 16525 h 379382"/>
              <a:gd name="connsiteX5" fmla="*/ 175346 w 320488"/>
              <a:gd name="connsiteY5" fmla="*/ 379382 h 379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488" h="379382">
                <a:moveTo>
                  <a:pt x="320488" y="31040"/>
                </a:moveTo>
                <a:cubicBezTo>
                  <a:pt x="289040" y="51601"/>
                  <a:pt x="257593" y="72163"/>
                  <a:pt x="233403" y="74582"/>
                </a:cubicBezTo>
                <a:cubicBezTo>
                  <a:pt x="209213" y="77001"/>
                  <a:pt x="197117" y="47973"/>
                  <a:pt x="175346" y="45554"/>
                </a:cubicBezTo>
                <a:cubicBezTo>
                  <a:pt x="153575" y="43135"/>
                  <a:pt x="131803" y="64906"/>
                  <a:pt x="102774" y="60068"/>
                </a:cubicBezTo>
                <a:cubicBezTo>
                  <a:pt x="73745" y="55230"/>
                  <a:pt x="-10921" y="-36694"/>
                  <a:pt x="1174" y="16525"/>
                </a:cubicBezTo>
                <a:cubicBezTo>
                  <a:pt x="13269" y="69744"/>
                  <a:pt x="94307" y="224563"/>
                  <a:pt x="175346" y="379382"/>
                </a:cubicBezTo>
              </a:path>
            </a:pathLst>
          </a:cu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2F2B20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4219575" y="2147888"/>
            <a:ext cx="0" cy="328612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reeform 21"/>
          <p:cNvSpPr/>
          <p:nvPr/>
        </p:nvSpPr>
        <p:spPr>
          <a:xfrm>
            <a:off x="2808288" y="2127250"/>
            <a:ext cx="292100" cy="417513"/>
          </a:xfrm>
          <a:custGeom>
            <a:avLst/>
            <a:gdLst>
              <a:gd name="connsiteX0" fmla="*/ 117800 w 204886"/>
              <a:gd name="connsiteY0" fmla="*/ 0 h 484457"/>
              <a:gd name="connsiteX1" fmla="*/ 16200 w 204886"/>
              <a:gd name="connsiteY1" fmla="*/ 130628 h 484457"/>
              <a:gd name="connsiteX2" fmla="*/ 103286 w 204886"/>
              <a:gd name="connsiteY2" fmla="*/ 217714 h 484457"/>
              <a:gd name="connsiteX3" fmla="*/ 1686 w 204886"/>
              <a:gd name="connsiteY3" fmla="*/ 449943 h 484457"/>
              <a:gd name="connsiteX4" fmla="*/ 204886 w 204886"/>
              <a:gd name="connsiteY4" fmla="*/ 478971 h 484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4886" h="484457">
                <a:moveTo>
                  <a:pt x="117800" y="0"/>
                </a:moveTo>
                <a:cubicBezTo>
                  <a:pt x="68209" y="47171"/>
                  <a:pt x="18619" y="94342"/>
                  <a:pt x="16200" y="130628"/>
                </a:cubicBezTo>
                <a:cubicBezTo>
                  <a:pt x="13781" y="166914"/>
                  <a:pt x="105705" y="164495"/>
                  <a:pt x="103286" y="217714"/>
                </a:cubicBezTo>
                <a:cubicBezTo>
                  <a:pt x="100867" y="270933"/>
                  <a:pt x="-15247" y="406400"/>
                  <a:pt x="1686" y="449943"/>
                </a:cubicBezTo>
                <a:cubicBezTo>
                  <a:pt x="18619" y="493486"/>
                  <a:pt x="111752" y="486228"/>
                  <a:pt x="204886" y="478971"/>
                </a:cubicBezTo>
              </a:path>
            </a:pathLst>
          </a:cu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2F2B20"/>
              </a:solidFill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4073525" y="2720975"/>
            <a:ext cx="292100" cy="419100"/>
          </a:xfrm>
          <a:custGeom>
            <a:avLst/>
            <a:gdLst>
              <a:gd name="connsiteX0" fmla="*/ 117800 w 204886"/>
              <a:gd name="connsiteY0" fmla="*/ 0 h 484457"/>
              <a:gd name="connsiteX1" fmla="*/ 16200 w 204886"/>
              <a:gd name="connsiteY1" fmla="*/ 130628 h 484457"/>
              <a:gd name="connsiteX2" fmla="*/ 103286 w 204886"/>
              <a:gd name="connsiteY2" fmla="*/ 217714 h 484457"/>
              <a:gd name="connsiteX3" fmla="*/ 1686 w 204886"/>
              <a:gd name="connsiteY3" fmla="*/ 449943 h 484457"/>
              <a:gd name="connsiteX4" fmla="*/ 204886 w 204886"/>
              <a:gd name="connsiteY4" fmla="*/ 478971 h 484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4886" h="484457">
                <a:moveTo>
                  <a:pt x="117800" y="0"/>
                </a:moveTo>
                <a:cubicBezTo>
                  <a:pt x="68209" y="47171"/>
                  <a:pt x="18619" y="94342"/>
                  <a:pt x="16200" y="130628"/>
                </a:cubicBezTo>
                <a:cubicBezTo>
                  <a:pt x="13781" y="166914"/>
                  <a:pt x="105705" y="164495"/>
                  <a:pt x="103286" y="217714"/>
                </a:cubicBezTo>
                <a:cubicBezTo>
                  <a:pt x="100867" y="270933"/>
                  <a:pt x="-15247" y="406400"/>
                  <a:pt x="1686" y="449943"/>
                </a:cubicBezTo>
                <a:cubicBezTo>
                  <a:pt x="18619" y="493486"/>
                  <a:pt x="111752" y="486228"/>
                  <a:pt x="204886" y="478971"/>
                </a:cubicBezTo>
              </a:path>
            </a:pathLst>
          </a:cu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2F2B20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2954338" y="2781300"/>
            <a:ext cx="0" cy="328613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6757988" y="4724400"/>
            <a:ext cx="360362" cy="36036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6296025" y="4724400"/>
            <a:ext cx="360363" cy="36036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5861050" y="4724400"/>
            <a:ext cx="360363" cy="36036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5400675" y="4724400"/>
            <a:ext cx="358775" cy="36036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4967288" y="4724400"/>
            <a:ext cx="360362" cy="36036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4500563" y="4724400"/>
            <a:ext cx="358775" cy="36036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31" name="Freeform 30"/>
          <p:cNvSpPr/>
          <p:nvPr/>
        </p:nvSpPr>
        <p:spPr>
          <a:xfrm>
            <a:off x="4097338" y="4724400"/>
            <a:ext cx="157162" cy="360363"/>
          </a:xfrm>
          <a:custGeom>
            <a:avLst/>
            <a:gdLst>
              <a:gd name="connsiteX0" fmla="*/ 189640 w 189640"/>
              <a:gd name="connsiteY0" fmla="*/ 7541 h 561364"/>
              <a:gd name="connsiteX1" fmla="*/ 954 w 189640"/>
              <a:gd name="connsiteY1" fmla="*/ 65598 h 561364"/>
              <a:gd name="connsiteX2" fmla="*/ 117069 w 189640"/>
              <a:gd name="connsiteY2" fmla="*/ 486512 h 561364"/>
              <a:gd name="connsiteX3" fmla="*/ 131583 w 189640"/>
              <a:gd name="connsiteY3" fmla="*/ 559084 h 561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640" h="561364">
                <a:moveTo>
                  <a:pt x="189640" y="7541"/>
                </a:moveTo>
                <a:cubicBezTo>
                  <a:pt x="101344" y="-3345"/>
                  <a:pt x="13049" y="-14230"/>
                  <a:pt x="954" y="65598"/>
                </a:cubicBezTo>
                <a:cubicBezTo>
                  <a:pt x="-11141" y="145426"/>
                  <a:pt x="95298" y="404264"/>
                  <a:pt x="117069" y="486512"/>
                </a:cubicBezTo>
                <a:cubicBezTo>
                  <a:pt x="138840" y="568760"/>
                  <a:pt x="135211" y="563922"/>
                  <a:pt x="131583" y="559084"/>
                </a:cubicBezTo>
              </a:path>
            </a:pathLst>
          </a:cu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2F2B20"/>
              </a:solidFill>
            </a:endParaRPr>
          </a:p>
        </p:txBody>
      </p:sp>
      <p:sp>
        <p:nvSpPr>
          <p:cNvPr id="32" name="Freeform 31"/>
          <p:cNvSpPr/>
          <p:nvPr/>
        </p:nvSpPr>
        <p:spPr>
          <a:xfrm>
            <a:off x="2792413" y="4662488"/>
            <a:ext cx="293687" cy="417512"/>
          </a:xfrm>
          <a:custGeom>
            <a:avLst/>
            <a:gdLst>
              <a:gd name="connsiteX0" fmla="*/ 117800 w 204886"/>
              <a:gd name="connsiteY0" fmla="*/ 0 h 484457"/>
              <a:gd name="connsiteX1" fmla="*/ 16200 w 204886"/>
              <a:gd name="connsiteY1" fmla="*/ 130628 h 484457"/>
              <a:gd name="connsiteX2" fmla="*/ 103286 w 204886"/>
              <a:gd name="connsiteY2" fmla="*/ 217714 h 484457"/>
              <a:gd name="connsiteX3" fmla="*/ 1686 w 204886"/>
              <a:gd name="connsiteY3" fmla="*/ 449943 h 484457"/>
              <a:gd name="connsiteX4" fmla="*/ 204886 w 204886"/>
              <a:gd name="connsiteY4" fmla="*/ 478971 h 484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4886" h="484457">
                <a:moveTo>
                  <a:pt x="117800" y="0"/>
                </a:moveTo>
                <a:cubicBezTo>
                  <a:pt x="68209" y="47171"/>
                  <a:pt x="18619" y="94342"/>
                  <a:pt x="16200" y="130628"/>
                </a:cubicBezTo>
                <a:cubicBezTo>
                  <a:pt x="13781" y="166914"/>
                  <a:pt x="105705" y="164495"/>
                  <a:pt x="103286" y="217714"/>
                </a:cubicBezTo>
                <a:cubicBezTo>
                  <a:pt x="100867" y="270933"/>
                  <a:pt x="-15247" y="406400"/>
                  <a:pt x="1686" y="449943"/>
                </a:cubicBezTo>
                <a:cubicBezTo>
                  <a:pt x="18619" y="493486"/>
                  <a:pt x="111752" y="486228"/>
                  <a:pt x="204886" y="478971"/>
                </a:cubicBezTo>
              </a:path>
            </a:pathLst>
          </a:cu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2F2B20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6757988" y="5373688"/>
            <a:ext cx="360362" cy="3587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6296025" y="5338763"/>
            <a:ext cx="360363" cy="36036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5835650" y="5338763"/>
            <a:ext cx="358775" cy="36036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5402263" y="5338763"/>
            <a:ext cx="360362" cy="36036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4991100" y="5373688"/>
            <a:ext cx="360363" cy="358775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4518025" y="5373688"/>
            <a:ext cx="358775" cy="358775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4219575" y="5330825"/>
            <a:ext cx="0" cy="328613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Freeform 39"/>
          <p:cNvSpPr/>
          <p:nvPr/>
        </p:nvSpPr>
        <p:spPr>
          <a:xfrm>
            <a:off x="2790825" y="5305425"/>
            <a:ext cx="223838" cy="265113"/>
          </a:xfrm>
          <a:custGeom>
            <a:avLst/>
            <a:gdLst>
              <a:gd name="connsiteX0" fmla="*/ 113491 w 269385"/>
              <a:gd name="connsiteY0" fmla="*/ 52 h 318969"/>
              <a:gd name="connsiteX1" fmla="*/ 11891 w 269385"/>
              <a:gd name="connsiteY1" fmla="*/ 145195 h 318969"/>
              <a:gd name="connsiteX2" fmla="*/ 26405 w 269385"/>
              <a:gd name="connsiteY2" fmla="*/ 290338 h 318969"/>
              <a:gd name="connsiteX3" fmla="*/ 229605 w 269385"/>
              <a:gd name="connsiteY3" fmla="*/ 304852 h 318969"/>
              <a:gd name="connsiteX4" fmla="*/ 258634 w 269385"/>
              <a:gd name="connsiteY4" fmla="*/ 130681 h 318969"/>
              <a:gd name="connsiteX5" fmla="*/ 113491 w 269385"/>
              <a:gd name="connsiteY5" fmla="*/ 52 h 318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9385" h="318969">
                <a:moveTo>
                  <a:pt x="113491" y="52"/>
                </a:moveTo>
                <a:cubicBezTo>
                  <a:pt x="72367" y="2471"/>
                  <a:pt x="26405" y="96814"/>
                  <a:pt x="11891" y="145195"/>
                </a:cubicBezTo>
                <a:cubicBezTo>
                  <a:pt x="-2623" y="193576"/>
                  <a:pt x="-9881" y="263729"/>
                  <a:pt x="26405" y="290338"/>
                </a:cubicBezTo>
                <a:cubicBezTo>
                  <a:pt x="62691" y="316947"/>
                  <a:pt x="190900" y="331461"/>
                  <a:pt x="229605" y="304852"/>
                </a:cubicBezTo>
                <a:cubicBezTo>
                  <a:pt x="268310" y="278243"/>
                  <a:pt x="280405" y="181481"/>
                  <a:pt x="258634" y="130681"/>
                </a:cubicBezTo>
                <a:cubicBezTo>
                  <a:pt x="236863" y="79881"/>
                  <a:pt x="154615" y="-2367"/>
                  <a:pt x="113491" y="52"/>
                </a:cubicBezTo>
                <a:close/>
              </a:path>
            </a:pathLst>
          </a:cu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6775450" y="5949950"/>
            <a:ext cx="360363" cy="3587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6313488" y="5949950"/>
            <a:ext cx="360362" cy="3587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5861050" y="5949950"/>
            <a:ext cx="360363" cy="3587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5464175" y="5949950"/>
            <a:ext cx="360363" cy="358775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5002213" y="5949950"/>
            <a:ext cx="360362" cy="358775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4570413" y="5949950"/>
            <a:ext cx="360362" cy="358775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47" name="Freeform 46"/>
          <p:cNvSpPr/>
          <p:nvPr/>
        </p:nvSpPr>
        <p:spPr>
          <a:xfrm>
            <a:off x="4049713" y="5949950"/>
            <a:ext cx="276225" cy="327025"/>
          </a:xfrm>
          <a:custGeom>
            <a:avLst/>
            <a:gdLst>
              <a:gd name="connsiteX0" fmla="*/ 320488 w 320488"/>
              <a:gd name="connsiteY0" fmla="*/ 31040 h 379382"/>
              <a:gd name="connsiteX1" fmla="*/ 233403 w 320488"/>
              <a:gd name="connsiteY1" fmla="*/ 74582 h 379382"/>
              <a:gd name="connsiteX2" fmla="*/ 175346 w 320488"/>
              <a:gd name="connsiteY2" fmla="*/ 45554 h 379382"/>
              <a:gd name="connsiteX3" fmla="*/ 102774 w 320488"/>
              <a:gd name="connsiteY3" fmla="*/ 60068 h 379382"/>
              <a:gd name="connsiteX4" fmla="*/ 1174 w 320488"/>
              <a:gd name="connsiteY4" fmla="*/ 16525 h 379382"/>
              <a:gd name="connsiteX5" fmla="*/ 175346 w 320488"/>
              <a:gd name="connsiteY5" fmla="*/ 379382 h 379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488" h="379382">
                <a:moveTo>
                  <a:pt x="320488" y="31040"/>
                </a:moveTo>
                <a:cubicBezTo>
                  <a:pt x="289040" y="51601"/>
                  <a:pt x="257593" y="72163"/>
                  <a:pt x="233403" y="74582"/>
                </a:cubicBezTo>
                <a:cubicBezTo>
                  <a:pt x="209213" y="77001"/>
                  <a:pt x="197117" y="47973"/>
                  <a:pt x="175346" y="45554"/>
                </a:cubicBezTo>
                <a:cubicBezTo>
                  <a:pt x="153575" y="43135"/>
                  <a:pt x="131803" y="64906"/>
                  <a:pt x="102774" y="60068"/>
                </a:cubicBezTo>
                <a:cubicBezTo>
                  <a:pt x="73745" y="55230"/>
                  <a:pt x="-10921" y="-36694"/>
                  <a:pt x="1174" y="16525"/>
                </a:cubicBezTo>
                <a:cubicBezTo>
                  <a:pt x="13269" y="69744"/>
                  <a:pt x="94307" y="224563"/>
                  <a:pt x="175346" y="379382"/>
                </a:cubicBezTo>
              </a:path>
            </a:pathLst>
          </a:cu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2F2B20"/>
              </a:solidFill>
            </a:endParaRPr>
          </a:p>
        </p:txBody>
      </p:sp>
      <p:sp>
        <p:nvSpPr>
          <p:cNvPr id="48" name="Freeform 47"/>
          <p:cNvSpPr/>
          <p:nvPr/>
        </p:nvSpPr>
        <p:spPr>
          <a:xfrm>
            <a:off x="2825750" y="5949950"/>
            <a:ext cx="277813" cy="327025"/>
          </a:xfrm>
          <a:custGeom>
            <a:avLst/>
            <a:gdLst>
              <a:gd name="connsiteX0" fmla="*/ 320488 w 320488"/>
              <a:gd name="connsiteY0" fmla="*/ 31040 h 379382"/>
              <a:gd name="connsiteX1" fmla="*/ 233403 w 320488"/>
              <a:gd name="connsiteY1" fmla="*/ 74582 h 379382"/>
              <a:gd name="connsiteX2" fmla="*/ 175346 w 320488"/>
              <a:gd name="connsiteY2" fmla="*/ 45554 h 379382"/>
              <a:gd name="connsiteX3" fmla="*/ 102774 w 320488"/>
              <a:gd name="connsiteY3" fmla="*/ 60068 h 379382"/>
              <a:gd name="connsiteX4" fmla="*/ 1174 w 320488"/>
              <a:gd name="connsiteY4" fmla="*/ 16525 h 379382"/>
              <a:gd name="connsiteX5" fmla="*/ 175346 w 320488"/>
              <a:gd name="connsiteY5" fmla="*/ 379382 h 379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488" h="379382">
                <a:moveTo>
                  <a:pt x="320488" y="31040"/>
                </a:moveTo>
                <a:cubicBezTo>
                  <a:pt x="289040" y="51601"/>
                  <a:pt x="257593" y="72163"/>
                  <a:pt x="233403" y="74582"/>
                </a:cubicBezTo>
                <a:cubicBezTo>
                  <a:pt x="209213" y="77001"/>
                  <a:pt x="197117" y="47973"/>
                  <a:pt x="175346" y="45554"/>
                </a:cubicBezTo>
                <a:cubicBezTo>
                  <a:pt x="153575" y="43135"/>
                  <a:pt x="131803" y="64906"/>
                  <a:pt x="102774" y="60068"/>
                </a:cubicBezTo>
                <a:cubicBezTo>
                  <a:pt x="73745" y="55230"/>
                  <a:pt x="-10921" y="-36694"/>
                  <a:pt x="1174" y="16525"/>
                </a:cubicBezTo>
                <a:cubicBezTo>
                  <a:pt x="13269" y="69744"/>
                  <a:pt x="94307" y="224563"/>
                  <a:pt x="175346" y="379382"/>
                </a:cubicBezTo>
              </a:path>
            </a:pathLst>
          </a:cu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2F2B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909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 nodeType="clickPar">
                      <p:stCondLst>
                        <p:cond delay="indefinite"/>
                      </p:stCondLst>
                      <p:childTnLst>
                        <p:par>
                          <p:cTn id="1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 nodeType="clickPar">
                      <p:stCondLst>
                        <p:cond delay="indefinite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 nodeType="clickPar">
                      <p:stCondLst>
                        <p:cond delay="indefinite"/>
                      </p:stCondLst>
                      <p:childTnLst>
                        <p:par>
                          <p:cTn id="1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 nodeType="clickPar">
                      <p:stCondLst>
                        <p:cond delay="indefinite"/>
                      </p:stCondLst>
                      <p:childTnLst>
                        <p:par>
                          <p:cTn id="1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 nodeType="clickPar">
                      <p:stCondLst>
                        <p:cond delay="indefinite"/>
                      </p:stCondLst>
                      <p:childTnLst>
                        <p:par>
                          <p:cTn id="1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 nodeType="clickPar">
                      <p:stCondLst>
                        <p:cond delay="indefinite"/>
                      </p:stCondLst>
                      <p:childTnLst>
                        <p:par>
                          <p:cTn id="1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 nodeType="clickPar">
                      <p:stCondLst>
                        <p:cond delay="indefinite"/>
                      </p:stCondLst>
                      <p:childTnLst>
                        <p:par>
                          <p:cTn id="2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 nodeType="clickPar">
                      <p:stCondLst>
                        <p:cond delay="indefinite"/>
                      </p:stCondLst>
                      <p:childTnLst>
                        <p:par>
                          <p:cTn id="2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 nodeType="clickPar">
                      <p:stCondLst>
                        <p:cond delay="indefinite"/>
                      </p:stCondLst>
                      <p:childTnLst>
                        <p:par>
                          <p:cTn id="2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 nodeType="clickPar">
                      <p:stCondLst>
                        <p:cond delay="indefinite"/>
                      </p:stCondLst>
                      <p:childTnLst>
                        <p:par>
                          <p:cTn id="2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 nodeType="clickPar">
                      <p:stCondLst>
                        <p:cond delay="indefinite"/>
                      </p:stCondLst>
                      <p:childTnLst>
                        <p:par>
                          <p:cTn id="2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1" descr="Ryadhyat 1 1.pdf - Adobe Read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20" t="12186" r="29207" b="79852"/>
          <a:stretch>
            <a:fillRect/>
          </a:stretch>
        </p:blipFill>
        <p:spPr bwMode="auto">
          <a:xfrm>
            <a:off x="5399088" y="0"/>
            <a:ext cx="3744912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1" name="Picture 2" descr="Ryadhyat 1 1.pdf - Adobe Read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83" t="42850" r="27301" b="9090"/>
          <a:stretch>
            <a:fillRect/>
          </a:stretch>
        </p:blipFill>
        <p:spPr bwMode="auto">
          <a:xfrm>
            <a:off x="0" y="711200"/>
            <a:ext cx="9144000" cy="550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reeform 3"/>
          <p:cNvSpPr/>
          <p:nvPr/>
        </p:nvSpPr>
        <p:spPr>
          <a:xfrm>
            <a:off x="5724525" y="2492375"/>
            <a:ext cx="171450" cy="280988"/>
          </a:xfrm>
          <a:custGeom>
            <a:avLst/>
            <a:gdLst>
              <a:gd name="connsiteX0" fmla="*/ 420914 w 420914"/>
              <a:gd name="connsiteY0" fmla="*/ 0 h 682172"/>
              <a:gd name="connsiteX1" fmla="*/ 159657 w 420914"/>
              <a:gd name="connsiteY1" fmla="*/ 682172 h 682172"/>
              <a:gd name="connsiteX2" fmla="*/ 0 w 420914"/>
              <a:gd name="connsiteY2" fmla="*/ 43543 h 682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0914" h="682172">
                <a:moveTo>
                  <a:pt x="420914" y="0"/>
                </a:moveTo>
                <a:lnTo>
                  <a:pt x="159657" y="682172"/>
                </a:lnTo>
                <a:lnTo>
                  <a:pt x="0" y="43543"/>
                </a:lnTo>
              </a:path>
            </a:pathLst>
          </a:cu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2F2B20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3995738" y="2492375"/>
            <a:ext cx="173037" cy="280988"/>
          </a:xfrm>
          <a:custGeom>
            <a:avLst/>
            <a:gdLst>
              <a:gd name="connsiteX0" fmla="*/ 420914 w 420914"/>
              <a:gd name="connsiteY0" fmla="*/ 0 h 682172"/>
              <a:gd name="connsiteX1" fmla="*/ 159657 w 420914"/>
              <a:gd name="connsiteY1" fmla="*/ 682172 h 682172"/>
              <a:gd name="connsiteX2" fmla="*/ 0 w 420914"/>
              <a:gd name="connsiteY2" fmla="*/ 43543 h 682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0914" h="682172">
                <a:moveTo>
                  <a:pt x="420914" y="0"/>
                </a:moveTo>
                <a:lnTo>
                  <a:pt x="159657" y="682172"/>
                </a:lnTo>
                <a:lnTo>
                  <a:pt x="0" y="43543"/>
                </a:lnTo>
              </a:path>
            </a:pathLst>
          </a:cu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2F2B20"/>
              </a:solidFill>
            </a:endParaRPr>
          </a:p>
        </p:txBody>
      </p:sp>
      <p:sp>
        <p:nvSpPr>
          <p:cNvPr id="7" name="Flowchart: Decision 6"/>
          <p:cNvSpPr/>
          <p:nvPr/>
        </p:nvSpPr>
        <p:spPr>
          <a:xfrm>
            <a:off x="7308850" y="2492375"/>
            <a:ext cx="71438" cy="144463"/>
          </a:xfrm>
          <a:prstGeom prst="flowChartDecision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7343775" y="3132138"/>
            <a:ext cx="0" cy="328612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 8"/>
          <p:cNvSpPr/>
          <p:nvPr/>
        </p:nvSpPr>
        <p:spPr>
          <a:xfrm>
            <a:off x="5624513" y="3076575"/>
            <a:ext cx="271462" cy="384175"/>
          </a:xfrm>
          <a:custGeom>
            <a:avLst/>
            <a:gdLst>
              <a:gd name="connsiteX0" fmla="*/ 0 w 508000"/>
              <a:gd name="connsiteY0" fmla="*/ 0 h 464457"/>
              <a:gd name="connsiteX1" fmla="*/ 420914 w 508000"/>
              <a:gd name="connsiteY1" fmla="*/ 0 h 464457"/>
              <a:gd name="connsiteX2" fmla="*/ 508000 w 508000"/>
              <a:gd name="connsiteY2" fmla="*/ 464457 h 464457"/>
              <a:gd name="connsiteX3" fmla="*/ 508000 w 508000"/>
              <a:gd name="connsiteY3" fmla="*/ 420914 h 464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8000" h="464457">
                <a:moveTo>
                  <a:pt x="0" y="0"/>
                </a:moveTo>
                <a:lnTo>
                  <a:pt x="420914" y="0"/>
                </a:lnTo>
                <a:lnTo>
                  <a:pt x="508000" y="464457"/>
                </a:lnTo>
                <a:lnTo>
                  <a:pt x="508000" y="420914"/>
                </a:lnTo>
              </a:path>
            </a:pathLst>
          </a:cu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2F2B20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4043363" y="3119438"/>
            <a:ext cx="173037" cy="279400"/>
          </a:xfrm>
          <a:custGeom>
            <a:avLst/>
            <a:gdLst>
              <a:gd name="connsiteX0" fmla="*/ 420914 w 420914"/>
              <a:gd name="connsiteY0" fmla="*/ 0 h 682172"/>
              <a:gd name="connsiteX1" fmla="*/ 159657 w 420914"/>
              <a:gd name="connsiteY1" fmla="*/ 682172 h 682172"/>
              <a:gd name="connsiteX2" fmla="*/ 0 w 420914"/>
              <a:gd name="connsiteY2" fmla="*/ 43543 h 682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0914" h="682172">
                <a:moveTo>
                  <a:pt x="420914" y="0"/>
                </a:moveTo>
                <a:lnTo>
                  <a:pt x="159657" y="682172"/>
                </a:lnTo>
                <a:lnTo>
                  <a:pt x="0" y="43543"/>
                </a:lnTo>
              </a:path>
            </a:pathLst>
          </a:cu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2F2B20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7308850" y="3789363"/>
            <a:ext cx="157163" cy="360362"/>
          </a:xfrm>
          <a:custGeom>
            <a:avLst/>
            <a:gdLst>
              <a:gd name="connsiteX0" fmla="*/ 189640 w 189640"/>
              <a:gd name="connsiteY0" fmla="*/ 7541 h 561364"/>
              <a:gd name="connsiteX1" fmla="*/ 954 w 189640"/>
              <a:gd name="connsiteY1" fmla="*/ 65598 h 561364"/>
              <a:gd name="connsiteX2" fmla="*/ 117069 w 189640"/>
              <a:gd name="connsiteY2" fmla="*/ 486512 h 561364"/>
              <a:gd name="connsiteX3" fmla="*/ 131583 w 189640"/>
              <a:gd name="connsiteY3" fmla="*/ 559084 h 561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640" h="561364">
                <a:moveTo>
                  <a:pt x="189640" y="7541"/>
                </a:moveTo>
                <a:cubicBezTo>
                  <a:pt x="101344" y="-3345"/>
                  <a:pt x="13049" y="-14230"/>
                  <a:pt x="954" y="65598"/>
                </a:cubicBezTo>
                <a:cubicBezTo>
                  <a:pt x="-11141" y="145426"/>
                  <a:pt x="95298" y="404264"/>
                  <a:pt x="117069" y="486512"/>
                </a:cubicBezTo>
                <a:cubicBezTo>
                  <a:pt x="138840" y="568760"/>
                  <a:pt x="135211" y="563922"/>
                  <a:pt x="131583" y="559084"/>
                </a:cubicBezTo>
              </a:path>
            </a:pathLst>
          </a:cu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2F2B20"/>
              </a:solidFill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5705475" y="3844925"/>
            <a:ext cx="225425" cy="265113"/>
          </a:xfrm>
          <a:custGeom>
            <a:avLst/>
            <a:gdLst>
              <a:gd name="connsiteX0" fmla="*/ 113491 w 269385"/>
              <a:gd name="connsiteY0" fmla="*/ 52 h 318969"/>
              <a:gd name="connsiteX1" fmla="*/ 11891 w 269385"/>
              <a:gd name="connsiteY1" fmla="*/ 145195 h 318969"/>
              <a:gd name="connsiteX2" fmla="*/ 26405 w 269385"/>
              <a:gd name="connsiteY2" fmla="*/ 290338 h 318969"/>
              <a:gd name="connsiteX3" fmla="*/ 229605 w 269385"/>
              <a:gd name="connsiteY3" fmla="*/ 304852 h 318969"/>
              <a:gd name="connsiteX4" fmla="*/ 258634 w 269385"/>
              <a:gd name="connsiteY4" fmla="*/ 130681 h 318969"/>
              <a:gd name="connsiteX5" fmla="*/ 113491 w 269385"/>
              <a:gd name="connsiteY5" fmla="*/ 52 h 318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9385" h="318969">
                <a:moveTo>
                  <a:pt x="113491" y="52"/>
                </a:moveTo>
                <a:cubicBezTo>
                  <a:pt x="72367" y="2471"/>
                  <a:pt x="26405" y="96814"/>
                  <a:pt x="11891" y="145195"/>
                </a:cubicBezTo>
                <a:cubicBezTo>
                  <a:pt x="-2623" y="193576"/>
                  <a:pt x="-9881" y="263729"/>
                  <a:pt x="26405" y="290338"/>
                </a:cubicBezTo>
                <a:cubicBezTo>
                  <a:pt x="62691" y="316947"/>
                  <a:pt x="190900" y="331461"/>
                  <a:pt x="229605" y="304852"/>
                </a:cubicBezTo>
                <a:cubicBezTo>
                  <a:pt x="268310" y="278243"/>
                  <a:pt x="280405" y="181481"/>
                  <a:pt x="258634" y="130681"/>
                </a:cubicBezTo>
                <a:cubicBezTo>
                  <a:pt x="236863" y="79881"/>
                  <a:pt x="154615" y="-2367"/>
                  <a:pt x="113491" y="52"/>
                </a:cubicBezTo>
                <a:close/>
              </a:path>
            </a:pathLst>
          </a:cu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4043363" y="3829050"/>
            <a:ext cx="173037" cy="279400"/>
          </a:xfrm>
          <a:custGeom>
            <a:avLst/>
            <a:gdLst>
              <a:gd name="connsiteX0" fmla="*/ 420914 w 420914"/>
              <a:gd name="connsiteY0" fmla="*/ 0 h 682172"/>
              <a:gd name="connsiteX1" fmla="*/ 159657 w 420914"/>
              <a:gd name="connsiteY1" fmla="*/ 682172 h 682172"/>
              <a:gd name="connsiteX2" fmla="*/ 0 w 420914"/>
              <a:gd name="connsiteY2" fmla="*/ 43543 h 682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0914" h="682172">
                <a:moveTo>
                  <a:pt x="420914" y="0"/>
                </a:moveTo>
                <a:lnTo>
                  <a:pt x="159657" y="682172"/>
                </a:lnTo>
                <a:lnTo>
                  <a:pt x="0" y="43543"/>
                </a:lnTo>
              </a:path>
            </a:pathLst>
          </a:cu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2F2B20"/>
              </a:solidFill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7242175" y="4508500"/>
            <a:ext cx="276225" cy="328613"/>
          </a:xfrm>
          <a:custGeom>
            <a:avLst/>
            <a:gdLst>
              <a:gd name="connsiteX0" fmla="*/ 320488 w 320488"/>
              <a:gd name="connsiteY0" fmla="*/ 31040 h 379382"/>
              <a:gd name="connsiteX1" fmla="*/ 233403 w 320488"/>
              <a:gd name="connsiteY1" fmla="*/ 74582 h 379382"/>
              <a:gd name="connsiteX2" fmla="*/ 175346 w 320488"/>
              <a:gd name="connsiteY2" fmla="*/ 45554 h 379382"/>
              <a:gd name="connsiteX3" fmla="*/ 102774 w 320488"/>
              <a:gd name="connsiteY3" fmla="*/ 60068 h 379382"/>
              <a:gd name="connsiteX4" fmla="*/ 1174 w 320488"/>
              <a:gd name="connsiteY4" fmla="*/ 16525 h 379382"/>
              <a:gd name="connsiteX5" fmla="*/ 175346 w 320488"/>
              <a:gd name="connsiteY5" fmla="*/ 379382 h 379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488" h="379382">
                <a:moveTo>
                  <a:pt x="320488" y="31040"/>
                </a:moveTo>
                <a:cubicBezTo>
                  <a:pt x="289040" y="51601"/>
                  <a:pt x="257593" y="72163"/>
                  <a:pt x="233403" y="74582"/>
                </a:cubicBezTo>
                <a:cubicBezTo>
                  <a:pt x="209213" y="77001"/>
                  <a:pt x="197117" y="47973"/>
                  <a:pt x="175346" y="45554"/>
                </a:cubicBezTo>
                <a:cubicBezTo>
                  <a:pt x="153575" y="43135"/>
                  <a:pt x="131803" y="64906"/>
                  <a:pt x="102774" y="60068"/>
                </a:cubicBezTo>
                <a:cubicBezTo>
                  <a:pt x="73745" y="55230"/>
                  <a:pt x="-10921" y="-36694"/>
                  <a:pt x="1174" y="16525"/>
                </a:cubicBezTo>
                <a:cubicBezTo>
                  <a:pt x="13269" y="69744"/>
                  <a:pt x="94307" y="224563"/>
                  <a:pt x="175346" y="379382"/>
                </a:cubicBezTo>
              </a:path>
            </a:pathLst>
          </a:cu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2F2B20"/>
              </a:solidFill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5672138" y="4418013"/>
            <a:ext cx="292100" cy="419100"/>
          </a:xfrm>
          <a:custGeom>
            <a:avLst/>
            <a:gdLst>
              <a:gd name="connsiteX0" fmla="*/ 117800 w 204886"/>
              <a:gd name="connsiteY0" fmla="*/ 0 h 484457"/>
              <a:gd name="connsiteX1" fmla="*/ 16200 w 204886"/>
              <a:gd name="connsiteY1" fmla="*/ 130628 h 484457"/>
              <a:gd name="connsiteX2" fmla="*/ 103286 w 204886"/>
              <a:gd name="connsiteY2" fmla="*/ 217714 h 484457"/>
              <a:gd name="connsiteX3" fmla="*/ 1686 w 204886"/>
              <a:gd name="connsiteY3" fmla="*/ 449943 h 484457"/>
              <a:gd name="connsiteX4" fmla="*/ 204886 w 204886"/>
              <a:gd name="connsiteY4" fmla="*/ 478971 h 484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4886" h="484457">
                <a:moveTo>
                  <a:pt x="117800" y="0"/>
                </a:moveTo>
                <a:cubicBezTo>
                  <a:pt x="68209" y="47171"/>
                  <a:pt x="18619" y="94342"/>
                  <a:pt x="16200" y="130628"/>
                </a:cubicBezTo>
                <a:cubicBezTo>
                  <a:pt x="13781" y="166914"/>
                  <a:pt x="105705" y="164495"/>
                  <a:pt x="103286" y="217714"/>
                </a:cubicBezTo>
                <a:cubicBezTo>
                  <a:pt x="100867" y="270933"/>
                  <a:pt x="-15247" y="406400"/>
                  <a:pt x="1686" y="449943"/>
                </a:cubicBezTo>
                <a:cubicBezTo>
                  <a:pt x="18619" y="493486"/>
                  <a:pt x="111752" y="486228"/>
                  <a:pt x="204886" y="478971"/>
                </a:cubicBezTo>
              </a:path>
            </a:pathLst>
          </a:cu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2F2B20"/>
              </a:solidFill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4043363" y="4557713"/>
            <a:ext cx="173037" cy="279400"/>
          </a:xfrm>
          <a:custGeom>
            <a:avLst/>
            <a:gdLst>
              <a:gd name="connsiteX0" fmla="*/ 420914 w 420914"/>
              <a:gd name="connsiteY0" fmla="*/ 0 h 682172"/>
              <a:gd name="connsiteX1" fmla="*/ 159657 w 420914"/>
              <a:gd name="connsiteY1" fmla="*/ 682172 h 682172"/>
              <a:gd name="connsiteX2" fmla="*/ 0 w 420914"/>
              <a:gd name="connsiteY2" fmla="*/ 43543 h 682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0914" h="682172">
                <a:moveTo>
                  <a:pt x="420914" y="0"/>
                </a:moveTo>
                <a:lnTo>
                  <a:pt x="159657" y="682172"/>
                </a:lnTo>
                <a:lnTo>
                  <a:pt x="0" y="43543"/>
                </a:lnTo>
              </a:path>
            </a:pathLst>
          </a:cu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2F2B20"/>
              </a:solidFill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7210425" y="5229225"/>
            <a:ext cx="292100" cy="419100"/>
          </a:xfrm>
          <a:custGeom>
            <a:avLst/>
            <a:gdLst>
              <a:gd name="connsiteX0" fmla="*/ 117800 w 204886"/>
              <a:gd name="connsiteY0" fmla="*/ 0 h 484457"/>
              <a:gd name="connsiteX1" fmla="*/ 16200 w 204886"/>
              <a:gd name="connsiteY1" fmla="*/ 130628 h 484457"/>
              <a:gd name="connsiteX2" fmla="*/ 103286 w 204886"/>
              <a:gd name="connsiteY2" fmla="*/ 217714 h 484457"/>
              <a:gd name="connsiteX3" fmla="*/ 1686 w 204886"/>
              <a:gd name="connsiteY3" fmla="*/ 449943 h 484457"/>
              <a:gd name="connsiteX4" fmla="*/ 204886 w 204886"/>
              <a:gd name="connsiteY4" fmla="*/ 478971 h 484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4886" h="484457">
                <a:moveTo>
                  <a:pt x="117800" y="0"/>
                </a:moveTo>
                <a:cubicBezTo>
                  <a:pt x="68209" y="47171"/>
                  <a:pt x="18619" y="94342"/>
                  <a:pt x="16200" y="130628"/>
                </a:cubicBezTo>
                <a:cubicBezTo>
                  <a:pt x="13781" y="166914"/>
                  <a:pt x="105705" y="164495"/>
                  <a:pt x="103286" y="217714"/>
                </a:cubicBezTo>
                <a:cubicBezTo>
                  <a:pt x="100867" y="270933"/>
                  <a:pt x="-15247" y="406400"/>
                  <a:pt x="1686" y="449943"/>
                </a:cubicBezTo>
                <a:cubicBezTo>
                  <a:pt x="18619" y="493486"/>
                  <a:pt x="111752" y="486228"/>
                  <a:pt x="204886" y="478971"/>
                </a:cubicBezTo>
              </a:path>
            </a:pathLst>
          </a:cu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2F2B20"/>
              </a:solidFill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5724525" y="5275263"/>
            <a:ext cx="276225" cy="327025"/>
          </a:xfrm>
          <a:custGeom>
            <a:avLst/>
            <a:gdLst>
              <a:gd name="connsiteX0" fmla="*/ 320488 w 320488"/>
              <a:gd name="connsiteY0" fmla="*/ 31040 h 379382"/>
              <a:gd name="connsiteX1" fmla="*/ 233403 w 320488"/>
              <a:gd name="connsiteY1" fmla="*/ 74582 h 379382"/>
              <a:gd name="connsiteX2" fmla="*/ 175346 w 320488"/>
              <a:gd name="connsiteY2" fmla="*/ 45554 h 379382"/>
              <a:gd name="connsiteX3" fmla="*/ 102774 w 320488"/>
              <a:gd name="connsiteY3" fmla="*/ 60068 h 379382"/>
              <a:gd name="connsiteX4" fmla="*/ 1174 w 320488"/>
              <a:gd name="connsiteY4" fmla="*/ 16525 h 379382"/>
              <a:gd name="connsiteX5" fmla="*/ 175346 w 320488"/>
              <a:gd name="connsiteY5" fmla="*/ 379382 h 379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488" h="379382">
                <a:moveTo>
                  <a:pt x="320488" y="31040"/>
                </a:moveTo>
                <a:cubicBezTo>
                  <a:pt x="289040" y="51601"/>
                  <a:pt x="257593" y="72163"/>
                  <a:pt x="233403" y="74582"/>
                </a:cubicBezTo>
                <a:cubicBezTo>
                  <a:pt x="209213" y="77001"/>
                  <a:pt x="197117" y="47973"/>
                  <a:pt x="175346" y="45554"/>
                </a:cubicBezTo>
                <a:cubicBezTo>
                  <a:pt x="153575" y="43135"/>
                  <a:pt x="131803" y="64906"/>
                  <a:pt x="102774" y="60068"/>
                </a:cubicBezTo>
                <a:cubicBezTo>
                  <a:pt x="73745" y="55230"/>
                  <a:pt x="-10921" y="-36694"/>
                  <a:pt x="1174" y="16525"/>
                </a:cubicBezTo>
                <a:cubicBezTo>
                  <a:pt x="13269" y="69744"/>
                  <a:pt x="94307" y="224563"/>
                  <a:pt x="175346" y="379382"/>
                </a:cubicBezTo>
              </a:path>
            </a:pathLst>
          </a:cu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2F2B20"/>
              </a:solidFill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4043363" y="5240338"/>
            <a:ext cx="173037" cy="279400"/>
          </a:xfrm>
          <a:custGeom>
            <a:avLst/>
            <a:gdLst>
              <a:gd name="connsiteX0" fmla="*/ 420914 w 420914"/>
              <a:gd name="connsiteY0" fmla="*/ 0 h 682172"/>
              <a:gd name="connsiteX1" fmla="*/ 159657 w 420914"/>
              <a:gd name="connsiteY1" fmla="*/ 682172 h 682172"/>
              <a:gd name="connsiteX2" fmla="*/ 0 w 420914"/>
              <a:gd name="connsiteY2" fmla="*/ 43543 h 682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0914" h="682172">
                <a:moveTo>
                  <a:pt x="420914" y="0"/>
                </a:moveTo>
                <a:lnTo>
                  <a:pt x="159657" y="682172"/>
                </a:lnTo>
                <a:lnTo>
                  <a:pt x="0" y="43543"/>
                </a:lnTo>
              </a:path>
            </a:pathLst>
          </a:cu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2F2B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909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1" descr="Ryadhyat 1 1.pdf - Adobe Read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05" t="16315" r="27779" b="10271"/>
          <a:stretch>
            <a:fillRect/>
          </a:stretch>
        </p:blipFill>
        <p:spPr bwMode="auto">
          <a:xfrm>
            <a:off x="841375" y="0"/>
            <a:ext cx="746125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lowchart: Decision 2"/>
          <p:cNvSpPr/>
          <p:nvPr/>
        </p:nvSpPr>
        <p:spPr>
          <a:xfrm>
            <a:off x="6875463" y="1628775"/>
            <a:ext cx="73025" cy="144463"/>
          </a:xfrm>
          <a:prstGeom prst="flowChartDecision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4" name="Freeform 3"/>
          <p:cNvSpPr/>
          <p:nvPr/>
        </p:nvSpPr>
        <p:spPr>
          <a:xfrm flipV="1">
            <a:off x="6011863" y="1557338"/>
            <a:ext cx="211137" cy="341312"/>
          </a:xfrm>
          <a:custGeom>
            <a:avLst/>
            <a:gdLst>
              <a:gd name="connsiteX0" fmla="*/ 420914 w 420914"/>
              <a:gd name="connsiteY0" fmla="*/ 0 h 682172"/>
              <a:gd name="connsiteX1" fmla="*/ 159657 w 420914"/>
              <a:gd name="connsiteY1" fmla="*/ 682172 h 682172"/>
              <a:gd name="connsiteX2" fmla="*/ 0 w 420914"/>
              <a:gd name="connsiteY2" fmla="*/ 43543 h 682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0914" h="682172">
                <a:moveTo>
                  <a:pt x="420914" y="0"/>
                </a:moveTo>
                <a:lnTo>
                  <a:pt x="159657" y="682172"/>
                </a:lnTo>
                <a:lnTo>
                  <a:pt x="0" y="43543"/>
                </a:lnTo>
              </a:path>
            </a:pathLst>
          </a:cu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2F2B2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875463" y="2205038"/>
            <a:ext cx="0" cy="328612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reeform 5"/>
          <p:cNvSpPr/>
          <p:nvPr/>
        </p:nvSpPr>
        <p:spPr>
          <a:xfrm>
            <a:off x="5983288" y="2205038"/>
            <a:ext cx="173037" cy="279400"/>
          </a:xfrm>
          <a:custGeom>
            <a:avLst/>
            <a:gdLst>
              <a:gd name="connsiteX0" fmla="*/ 420914 w 420914"/>
              <a:gd name="connsiteY0" fmla="*/ 0 h 682172"/>
              <a:gd name="connsiteX1" fmla="*/ 159657 w 420914"/>
              <a:gd name="connsiteY1" fmla="*/ 682172 h 682172"/>
              <a:gd name="connsiteX2" fmla="*/ 0 w 420914"/>
              <a:gd name="connsiteY2" fmla="*/ 43543 h 682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0914" h="682172">
                <a:moveTo>
                  <a:pt x="420914" y="0"/>
                </a:moveTo>
                <a:lnTo>
                  <a:pt x="159657" y="682172"/>
                </a:lnTo>
                <a:lnTo>
                  <a:pt x="0" y="43543"/>
                </a:lnTo>
              </a:path>
            </a:pathLst>
          </a:cu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2F2B20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6804025" y="2852738"/>
            <a:ext cx="158750" cy="360362"/>
          </a:xfrm>
          <a:custGeom>
            <a:avLst/>
            <a:gdLst>
              <a:gd name="connsiteX0" fmla="*/ 189640 w 189640"/>
              <a:gd name="connsiteY0" fmla="*/ 7541 h 561364"/>
              <a:gd name="connsiteX1" fmla="*/ 954 w 189640"/>
              <a:gd name="connsiteY1" fmla="*/ 65598 h 561364"/>
              <a:gd name="connsiteX2" fmla="*/ 117069 w 189640"/>
              <a:gd name="connsiteY2" fmla="*/ 486512 h 561364"/>
              <a:gd name="connsiteX3" fmla="*/ 131583 w 189640"/>
              <a:gd name="connsiteY3" fmla="*/ 559084 h 561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640" h="561364">
                <a:moveTo>
                  <a:pt x="189640" y="7541"/>
                </a:moveTo>
                <a:cubicBezTo>
                  <a:pt x="101344" y="-3345"/>
                  <a:pt x="13049" y="-14230"/>
                  <a:pt x="954" y="65598"/>
                </a:cubicBezTo>
                <a:cubicBezTo>
                  <a:pt x="-11141" y="145426"/>
                  <a:pt x="95298" y="404264"/>
                  <a:pt x="117069" y="486512"/>
                </a:cubicBezTo>
                <a:cubicBezTo>
                  <a:pt x="138840" y="568760"/>
                  <a:pt x="135211" y="563922"/>
                  <a:pt x="131583" y="559084"/>
                </a:cubicBezTo>
              </a:path>
            </a:pathLst>
          </a:cu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2F2B20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5813425" y="2852738"/>
            <a:ext cx="271463" cy="384175"/>
          </a:xfrm>
          <a:custGeom>
            <a:avLst/>
            <a:gdLst>
              <a:gd name="connsiteX0" fmla="*/ 0 w 508000"/>
              <a:gd name="connsiteY0" fmla="*/ 0 h 464457"/>
              <a:gd name="connsiteX1" fmla="*/ 420914 w 508000"/>
              <a:gd name="connsiteY1" fmla="*/ 0 h 464457"/>
              <a:gd name="connsiteX2" fmla="*/ 508000 w 508000"/>
              <a:gd name="connsiteY2" fmla="*/ 464457 h 464457"/>
              <a:gd name="connsiteX3" fmla="*/ 508000 w 508000"/>
              <a:gd name="connsiteY3" fmla="*/ 420914 h 464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8000" h="464457">
                <a:moveTo>
                  <a:pt x="0" y="0"/>
                </a:moveTo>
                <a:lnTo>
                  <a:pt x="420914" y="0"/>
                </a:lnTo>
                <a:lnTo>
                  <a:pt x="508000" y="464457"/>
                </a:lnTo>
                <a:lnTo>
                  <a:pt x="508000" y="420914"/>
                </a:lnTo>
              </a:path>
            </a:pathLst>
          </a:cu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2F2B20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6815138" y="3644900"/>
            <a:ext cx="277812" cy="328613"/>
          </a:xfrm>
          <a:custGeom>
            <a:avLst/>
            <a:gdLst>
              <a:gd name="connsiteX0" fmla="*/ 320488 w 320488"/>
              <a:gd name="connsiteY0" fmla="*/ 31040 h 379382"/>
              <a:gd name="connsiteX1" fmla="*/ 233403 w 320488"/>
              <a:gd name="connsiteY1" fmla="*/ 74582 h 379382"/>
              <a:gd name="connsiteX2" fmla="*/ 175346 w 320488"/>
              <a:gd name="connsiteY2" fmla="*/ 45554 h 379382"/>
              <a:gd name="connsiteX3" fmla="*/ 102774 w 320488"/>
              <a:gd name="connsiteY3" fmla="*/ 60068 h 379382"/>
              <a:gd name="connsiteX4" fmla="*/ 1174 w 320488"/>
              <a:gd name="connsiteY4" fmla="*/ 16525 h 379382"/>
              <a:gd name="connsiteX5" fmla="*/ 175346 w 320488"/>
              <a:gd name="connsiteY5" fmla="*/ 379382 h 379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488" h="379382">
                <a:moveTo>
                  <a:pt x="320488" y="31040"/>
                </a:moveTo>
                <a:cubicBezTo>
                  <a:pt x="289040" y="51601"/>
                  <a:pt x="257593" y="72163"/>
                  <a:pt x="233403" y="74582"/>
                </a:cubicBezTo>
                <a:cubicBezTo>
                  <a:pt x="209213" y="77001"/>
                  <a:pt x="197117" y="47973"/>
                  <a:pt x="175346" y="45554"/>
                </a:cubicBezTo>
                <a:cubicBezTo>
                  <a:pt x="153575" y="43135"/>
                  <a:pt x="131803" y="64906"/>
                  <a:pt x="102774" y="60068"/>
                </a:cubicBezTo>
                <a:cubicBezTo>
                  <a:pt x="73745" y="55230"/>
                  <a:pt x="-10921" y="-36694"/>
                  <a:pt x="1174" y="16525"/>
                </a:cubicBezTo>
                <a:cubicBezTo>
                  <a:pt x="13269" y="69744"/>
                  <a:pt x="94307" y="224563"/>
                  <a:pt x="175346" y="379382"/>
                </a:cubicBezTo>
              </a:path>
            </a:pathLst>
          </a:cu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2F2B20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5930900" y="3644900"/>
            <a:ext cx="225425" cy="266700"/>
          </a:xfrm>
          <a:custGeom>
            <a:avLst/>
            <a:gdLst>
              <a:gd name="connsiteX0" fmla="*/ 113491 w 269385"/>
              <a:gd name="connsiteY0" fmla="*/ 52 h 318969"/>
              <a:gd name="connsiteX1" fmla="*/ 11891 w 269385"/>
              <a:gd name="connsiteY1" fmla="*/ 145195 h 318969"/>
              <a:gd name="connsiteX2" fmla="*/ 26405 w 269385"/>
              <a:gd name="connsiteY2" fmla="*/ 290338 h 318969"/>
              <a:gd name="connsiteX3" fmla="*/ 229605 w 269385"/>
              <a:gd name="connsiteY3" fmla="*/ 304852 h 318969"/>
              <a:gd name="connsiteX4" fmla="*/ 258634 w 269385"/>
              <a:gd name="connsiteY4" fmla="*/ 130681 h 318969"/>
              <a:gd name="connsiteX5" fmla="*/ 113491 w 269385"/>
              <a:gd name="connsiteY5" fmla="*/ 52 h 318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9385" h="318969">
                <a:moveTo>
                  <a:pt x="113491" y="52"/>
                </a:moveTo>
                <a:cubicBezTo>
                  <a:pt x="72367" y="2471"/>
                  <a:pt x="26405" y="96814"/>
                  <a:pt x="11891" y="145195"/>
                </a:cubicBezTo>
                <a:cubicBezTo>
                  <a:pt x="-2623" y="193576"/>
                  <a:pt x="-9881" y="263729"/>
                  <a:pt x="26405" y="290338"/>
                </a:cubicBezTo>
                <a:cubicBezTo>
                  <a:pt x="62691" y="316947"/>
                  <a:pt x="190900" y="331461"/>
                  <a:pt x="229605" y="304852"/>
                </a:cubicBezTo>
                <a:cubicBezTo>
                  <a:pt x="268310" y="278243"/>
                  <a:pt x="280405" y="181481"/>
                  <a:pt x="258634" y="130681"/>
                </a:cubicBezTo>
                <a:cubicBezTo>
                  <a:pt x="236863" y="79881"/>
                  <a:pt x="154615" y="-2367"/>
                  <a:pt x="113491" y="52"/>
                </a:cubicBezTo>
                <a:close/>
              </a:path>
            </a:pathLst>
          </a:cu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6800850" y="4292600"/>
            <a:ext cx="292100" cy="419100"/>
          </a:xfrm>
          <a:custGeom>
            <a:avLst/>
            <a:gdLst>
              <a:gd name="connsiteX0" fmla="*/ 117800 w 204886"/>
              <a:gd name="connsiteY0" fmla="*/ 0 h 484457"/>
              <a:gd name="connsiteX1" fmla="*/ 16200 w 204886"/>
              <a:gd name="connsiteY1" fmla="*/ 130628 h 484457"/>
              <a:gd name="connsiteX2" fmla="*/ 103286 w 204886"/>
              <a:gd name="connsiteY2" fmla="*/ 217714 h 484457"/>
              <a:gd name="connsiteX3" fmla="*/ 1686 w 204886"/>
              <a:gd name="connsiteY3" fmla="*/ 449943 h 484457"/>
              <a:gd name="connsiteX4" fmla="*/ 204886 w 204886"/>
              <a:gd name="connsiteY4" fmla="*/ 478971 h 484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4886" h="484457">
                <a:moveTo>
                  <a:pt x="117800" y="0"/>
                </a:moveTo>
                <a:cubicBezTo>
                  <a:pt x="68209" y="47171"/>
                  <a:pt x="18619" y="94342"/>
                  <a:pt x="16200" y="130628"/>
                </a:cubicBezTo>
                <a:cubicBezTo>
                  <a:pt x="13781" y="166914"/>
                  <a:pt x="105705" y="164495"/>
                  <a:pt x="103286" y="217714"/>
                </a:cubicBezTo>
                <a:cubicBezTo>
                  <a:pt x="100867" y="270933"/>
                  <a:pt x="-15247" y="406400"/>
                  <a:pt x="1686" y="449943"/>
                </a:cubicBezTo>
                <a:cubicBezTo>
                  <a:pt x="18619" y="493486"/>
                  <a:pt x="111752" y="486228"/>
                  <a:pt x="204886" y="478971"/>
                </a:cubicBezTo>
              </a:path>
            </a:pathLst>
          </a:cu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2F2B20"/>
              </a:solidFill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6035675" y="4310063"/>
            <a:ext cx="292100" cy="419100"/>
          </a:xfrm>
          <a:custGeom>
            <a:avLst/>
            <a:gdLst>
              <a:gd name="connsiteX0" fmla="*/ 117800 w 204886"/>
              <a:gd name="connsiteY0" fmla="*/ 0 h 484457"/>
              <a:gd name="connsiteX1" fmla="*/ 16200 w 204886"/>
              <a:gd name="connsiteY1" fmla="*/ 130628 h 484457"/>
              <a:gd name="connsiteX2" fmla="*/ 103286 w 204886"/>
              <a:gd name="connsiteY2" fmla="*/ 217714 h 484457"/>
              <a:gd name="connsiteX3" fmla="*/ 1686 w 204886"/>
              <a:gd name="connsiteY3" fmla="*/ 449943 h 484457"/>
              <a:gd name="connsiteX4" fmla="*/ 204886 w 204886"/>
              <a:gd name="connsiteY4" fmla="*/ 478971 h 484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4886" h="484457">
                <a:moveTo>
                  <a:pt x="117800" y="0"/>
                </a:moveTo>
                <a:cubicBezTo>
                  <a:pt x="68209" y="47171"/>
                  <a:pt x="18619" y="94342"/>
                  <a:pt x="16200" y="130628"/>
                </a:cubicBezTo>
                <a:cubicBezTo>
                  <a:pt x="13781" y="166914"/>
                  <a:pt x="105705" y="164495"/>
                  <a:pt x="103286" y="217714"/>
                </a:cubicBezTo>
                <a:cubicBezTo>
                  <a:pt x="100867" y="270933"/>
                  <a:pt x="-15247" y="406400"/>
                  <a:pt x="1686" y="449943"/>
                </a:cubicBezTo>
                <a:cubicBezTo>
                  <a:pt x="18619" y="493486"/>
                  <a:pt x="111752" y="486228"/>
                  <a:pt x="204886" y="478971"/>
                </a:cubicBezTo>
              </a:path>
            </a:pathLst>
          </a:cu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2F2B20"/>
              </a:solidFill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6875463" y="5229225"/>
            <a:ext cx="225425" cy="266700"/>
          </a:xfrm>
          <a:custGeom>
            <a:avLst/>
            <a:gdLst>
              <a:gd name="connsiteX0" fmla="*/ 113491 w 269385"/>
              <a:gd name="connsiteY0" fmla="*/ 52 h 318969"/>
              <a:gd name="connsiteX1" fmla="*/ 11891 w 269385"/>
              <a:gd name="connsiteY1" fmla="*/ 145195 h 318969"/>
              <a:gd name="connsiteX2" fmla="*/ 26405 w 269385"/>
              <a:gd name="connsiteY2" fmla="*/ 290338 h 318969"/>
              <a:gd name="connsiteX3" fmla="*/ 229605 w 269385"/>
              <a:gd name="connsiteY3" fmla="*/ 304852 h 318969"/>
              <a:gd name="connsiteX4" fmla="*/ 258634 w 269385"/>
              <a:gd name="connsiteY4" fmla="*/ 130681 h 318969"/>
              <a:gd name="connsiteX5" fmla="*/ 113491 w 269385"/>
              <a:gd name="connsiteY5" fmla="*/ 52 h 318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9385" h="318969">
                <a:moveTo>
                  <a:pt x="113491" y="52"/>
                </a:moveTo>
                <a:cubicBezTo>
                  <a:pt x="72367" y="2471"/>
                  <a:pt x="26405" y="96814"/>
                  <a:pt x="11891" y="145195"/>
                </a:cubicBezTo>
                <a:cubicBezTo>
                  <a:pt x="-2623" y="193576"/>
                  <a:pt x="-9881" y="263729"/>
                  <a:pt x="26405" y="290338"/>
                </a:cubicBezTo>
                <a:cubicBezTo>
                  <a:pt x="62691" y="316947"/>
                  <a:pt x="190900" y="331461"/>
                  <a:pt x="229605" y="304852"/>
                </a:cubicBezTo>
                <a:cubicBezTo>
                  <a:pt x="268310" y="278243"/>
                  <a:pt x="280405" y="181481"/>
                  <a:pt x="258634" y="130681"/>
                </a:cubicBezTo>
                <a:cubicBezTo>
                  <a:pt x="236863" y="79881"/>
                  <a:pt x="154615" y="-2367"/>
                  <a:pt x="113491" y="52"/>
                </a:cubicBezTo>
                <a:close/>
              </a:path>
            </a:pathLst>
          </a:cu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5948363" y="5167313"/>
            <a:ext cx="277812" cy="328612"/>
          </a:xfrm>
          <a:custGeom>
            <a:avLst/>
            <a:gdLst>
              <a:gd name="connsiteX0" fmla="*/ 320488 w 320488"/>
              <a:gd name="connsiteY0" fmla="*/ 31040 h 379382"/>
              <a:gd name="connsiteX1" fmla="*/ 233403 w 320488"/>
              <a:gd name="connsiteY1" fmla="*/ 74582 h 379382"/>
              <a:gd name="connsiteX2" fmla="*/ 175346 w 320488"/>
              <a:gd name="connsiteY2" fmla="*/ 45554 h 379382"/>
              <a:gd name="connsiteX3" fmla="*/ 102774 w 320488"/>
              <a:gd name="connsiteY3" fmla="*/ 60068 h 379382"/>
              <a:gd name="connsiteX4" fmla="*/ 1174 w 320488"/>
              <a:gd name="connsiteY4" fmla="*/ 16525 h 379382"/>
              <a:gd name="connsiteX5" fmla="*/ 175346 w 320488"/>
              <a:gd name="connsiteY5" fmla="*/ 379382 h 379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488" h="379382">
                <a:moveTo>
                  <a:pt x="320488" y="31040"/>
                </a:moveTo>
                <a:cubicBezTo>
                  <a:pt x="289040" y="51601"/>
                  <a:pt x="257593" y="72163"/>
                  <a:pt x="233403" y="74582"/>
                </a:cubicBezTo>
                <a:cubicBezTo>
                  <a:pt x="209213" y="77001"/>
                  <a:pt x="197117" y="47973"/>
                  <a:pt x="175346" y="45554"/>
                </a:cubicBezTo>
                <a:cubicBezTo>
                  <a:pt x="153575" y="43135"/>
                  <a:pt x="131803" y="64906"/>
                  <a:pt x="102774" y="60068"/>
                </a:cubicBezTo>
                <a:cubicBezTo>
                  <a:pt x="73745" y="55230"/>
                  <a:pt x="-10921" y="-36694"/>
                  <a:pt x="1174" y="16525"/>
                </a:cubicBezTo>
                <a:cubicBezTo>
                  <a:pt x="13269" y="69744"/>
                  <a:pt x="94307" y="224563"/>
                  <a:pt x="175346" y="379382"/>
                </a:cubicBezTo>
              </a:path>
            </a:pathLst>
          </a:cu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2F2B20"/>
              </a:solidFill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6777038" y="5805488"/>
            <a:ext cx="269875" cy="384175"/>
          </a:xfrm>
          <a:custGeom>
            <a:avLst/>
            <a:gdLst>
              <a:gd name="connsiteX0" fmla="*/ 0 w 508000"/>
              <a:gd name="connsiteY0" fmla="*/ 0 h 464457"/>
              <a:gd name="connsiteX1" fmla="*/ 420914 w 508000"/>
              <a:gd name="connsiteY1" fmla="*/ 0 h 464457"/>
              <a:gd name="connsiteX2" fmla="*/ 508000 w 508000"/>
              <a:gd name="connsiteY2" fmla="*/ 464457 h 464457"/>
              <a:gd name="connsiteX3" fmla="*/ 508000 w 508000"/>
              <a:gd name="connsiteY3" fmla="*/ 420914 h 464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8000" h="464457">
                <a:moveTo>
                  <a:pt x="0" y="0"/>
                </a:moveTo>
                <a:lnTo>
                  <a:pt x="420914" y="0"/>
                </a:lnTo>
                <a:lnTo>
                  <a:pt x="508000" y="464457"/>
                </a:lnTo>
                <a:lnTo>
                  <a:pt x="508000" y="420914"/>
                </a:lnTo>
              </a:path>
            </a:pathLst>
          </a:cu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2F2B20"/>
              </a:solidFill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6046788" y="5829300"/>
            <a:ext cx="158750" cy="360363"/>
          </a:xfrm>
          <a:custGeom>
            <a:avLst/>
            <a:gdLst>
              <a:gd name="connsiteX0" fmla="*/ 189640 w 189640"/>
              <a:gd name="connsiteY0" fmla="*/ 7541 h 561364"/>
              <a:gd name="connsiteX1" fmla="*/ 954 w 189640"/>
              <a:gd name="connsiteY1" fmla="*/ 65598 h 561364"/>
              <a:gd name="connsiteX2" fmla="*/ 117069 w 189640"/>
              <a:gd name="connsiteY2" fmla="*/ 486512 h 561364"/>
              <a:gd name="connsiteX3" fmla="*/ 131583 w 189640"/>
              <a:gd name="connsiteY3" fmla="*/ 559084 h 561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640" h="561364">
                <a:moveTo>
                  <a:pt x="189640" y="7541"/>
                </a:moveTo>
                <a:cubicBezTo>
                  <a:pt x="101344" y="-3345"/>
                  <a:pt x="13049" y="-14230"/>
                  <a:pt x="954" y="65598"/>
                </a:cubicBezTo>
                <a:cubicBezTo>
                  <a:pt x="-11141" y="145426"/>
                  <a:pt x="95298" y="404264"/>
                  <a:pt x="117069" y="486512"/>
                </a:cubicBezTo>
                <a:cubicBezTo>
                  <a:pt x="138840" y="568760"/>
                  <a:pt x="135211" y="563922"/>
                  <a:pt x="131583" y="559084"/>
                </a:cubicBezTo>
              </a:path>
            </a:pathLst>
          </a:cu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2F2B20"/>
              </a:solidFill>
            </a:endParaRPr>
          </a:p>
        </p:txBody>
      </p:sp>
      <p:sp>
        <p:nvSpPr>
          <p:cNvPr id="17" name="Flowchart: Decision 16"/>
          <p:cNvSpPr/>
          <p:nvPr/>
        </p:nvSpPr>
        <p:spPr>
          <a:xfrm>
            <a:off x="3563938" y="1655763"/>
            <a:ext cx="71437" cy="142875"/>
          </a:xfrm>
          <a:prstGeom prst="flowChartDecision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2711450" y="1484313"/>
            <a:ext cx="204788" cy="431800"/>
          </a:xfrm>
          <a:custGeom>
            <a:avLst/>
            <a:gdLst>
              <a:gd name="connsiteX0" fmla="*/ 132802 w 205373"/>
              <a:gd name="connsiteY0" fmla="*/ 145143 h 435428"/>
              <a:gd name="connsiteX1" fmla="*/ 132802 w 205373"/>
              <a:gd name="connsiteY1" fmla="*/ 145143 h 435428"/>
              <a:gd name="connsiteX2" fmla="*/ 2173 w 205373"/>
              <a:gd name="connsiteY2" fmla="*/ 159657 h 435428"/>
              <a:gd name="connsiteX3" fmla="*/ 31202 w 205373"/>
              <a:gd name="connsiteY3" fmla="*/ 0 h 435428"/>
              <a:gd name="connsiteX4" fmla="*/ 103773 w 205373"/>
              <a:gd name="connsiteY4" fmla="*/ 14514 h 435428"/>
              <a:gd name="connsiteX5" fmla="*/ 147316 w 205373"/>
              <a:gd name="connsiteY5" fmla="*/ 130628 h 435428"/>
              <a:gd name="connsiteX6" fmla="*/ 161830 w 205373"/>
              <a:gd name="connsiteY6" fmla="*/ 406400 h 435428"/>
              <a:gd name="connsiteX7" fmla="*/ 205373 w 205373"/>
              <a:gd name="connsiteY7" fmla="*/ 435428 h 435428"/>
              <a:gd name="connsiteX8" fmla="*/ 205373 w 205373"/>
              <a:gd name="connsiteY8" fmla="*/ 435428 h 435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373" h="435428">
                <a:moveTo>
                  <a:pt x="132802" y="145143"/>
                </a:moveTo>
                <a:lnTo>
                  <a:pt x="132802" y="145143"/>
                </a:lnTo>
                <a:cubicBezTo>
                  <a:pt x="89259" y="149981"/>
                  <a:pt x="37222" y="185944"/>
                  <a:pt x="2173" y="159657"/>
                </a:cubicBezTo>
                <a:cubicBezTo>
                  <a:pt x="-8777" y="151444"/>
                  <a:pt x="24882" y="25277"/>
                  <a:pt x="31202" y="0"/>
                </a:cubicBezTo>
                <a:cubicBezTo>
                  <a:pt x="55392" y="4838"/>
                  <a:pt x="82354" y="2275"/>
                  <a:pt x="103773" y="14514"/>
                </a:cubicBezTo>
                <a:cubicBezTo>
                  <a:pt x="137531" y="33804"/>
                  <a:pt x="142046" y="104278"/>
                  <a:pt x="147316" y="130628"/>
                </a:cubicBezTo>
                <a:cubicBezTo>
                  <a:pt x="152154" y="222552"/>
                  <a:pt x="144606" y="315975"/>
                  <a:pt x="161830" y="406400"/>
                </a:cubicBezTo>
                <a:cubicBezTo>
                  <a:pt x="165094" y="423536"/>
                  <a:pt x="205373" y="435428"/>
                  <a:pt x="205373" y="435428"/>
                </a:cubicBezTo>
                <a:lnTo>
                  <a:pt x="205373" y="435428"/>
                </a:lnTo>
              </a:path>
            </a:pathLst>
          </a:cu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2F2B20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3660775" y="2205038"/>
            <a:ext cx="0" cy="328612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 19"/>
          <p:cNvSpPr/>
          <p:nvPr/>
        </p:nvSpPr>
        <p:spPr>
          <a:xfrm flipV="1">
            <a:off x="2711450" y="2206625"/>
            <a:ext cx="211138" cy="341313"/>
          </a:xfrm>
          <a:custGeom>
            <a:avLst/>
            <a:gdLst>
              <a:gd name="connsiteX0" fmla="*/ 420914 w 420914"/>
              <a:gd name="connsiteY0" fmla="*/ 0 h 682172"/>
              <a:gd name="connsiteX1" fmla="*/ 159657 w 420914"/>
              <a:gd name="connsiteY1" fmla="*/ 682172 h 682172"/>
              <a:gd name="connsiteX2" fmla="*/ 0 w 420914"/>
              <a:gd name="connsiteY2" fmla="*/ 43543 h 682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0914" h="682172">
                <a:moveTo>
                  <a:pt x="420914" y="0"/>
                </a:moveTo>
                <a:lnTo>
                  <a:pt x="159657" y="682172"/>
                </a:lnTo>
                <a:lnTo>
                  <a:pt x="0" y="43543"/>
                </a:lnTo>
              </a:path>
            </a:pathLst>
          </a:cu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2F2B20"/>
              </a:solidFill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3600450" y="2876550"/>
            <a:ext cx="157163" cy="360363"/>
          </a:xfrm>
          <a:custGeom>
            <a:avLst/>
            <a:gdLst>
              <a:gd name="connsiteX0" fmla="*/ 189640 w 189640"/>
              <a:gd name="connsiteY0" fmla="*/ 7541 h 561364"/>
              <a:gd name="connsiteX1" fmla="*/ 954 w 189640"/>
              <a:gd name="connsiteY1" fmla="*/ 65598 h 561364"/>
              <a:gd name="connsiteX2" fmla="*/ 117069 w 189640"/>
              <a:gd name="connsiteY2" fmla="*/ 486512 h 561364"/>
              <a:gd name="connsiteX3" fmla="*/ 131583 w 189640"/>
              <a:gd name="connsiteY3" fmla="*/ 559084 h 561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640" h="561364">
                <a:moveTo>
                  <a:pt x="189640" y="7541"/>
                </a:moveTo>
                <a:cubicBezTo>
                  <a:pt x="101344" y="-3345"/>
                  <a:pt x="13049" y="-14230"/>
                  <a:pt x="954" y="65598"/>
                </a:cubicBezTo>
                <a:cubicBezTo>
                  <a:pt x="-11141" y="145426"/>
                  <a:pt x="95298" y="404264"/>
                  <a:pt x="117069" y="486512"/>
                </a:cubicBezTo>
                <a:cubicBezTo>
                  <a:pt x="138840" y="568760"/>
                  <a:pt x="135211" y="563922"/>
                  <a:pt x="131583" y="559084"/>
                </a:cubicBezTo>
              </a:path>
            </a:pathLst>
          </a:cu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2F2B20"/>
              </a:solidFill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2709863" y="2852738"/>
            <a:ext cx="212725" cy="344487"/>
          </a:xfrm>
          <a:custGeom>
            <a:avLst/>
            <a:gdLst>
              <a:gd name="connsiteX0" fmla="*/ 420914 w 420914"/>
              <a:gd name="connsiteY0" fmla="*/ 0 h 682172"/>
              <a:gd name="connsiteX1" fmla="*/ 159657 w 420914"/>
              <a:gd name="connsiteY1" fmla="*/ 682172 h 682172"/>
              <a:gd name="connsiteX2" fmla="*/ 0 w 420914"/>
              <a:gd name="connsiteY2" fmla="*/ 43543 h 682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0914" h="682172">
                <a:moveTo>
                  <a:pt x="420914" y="0"/>
                </a:moveTo>
                <a:lnTo>
                  <a:pt x="159657" y="682172"/>
                </a:lnTo>
                <a:lnTo>
                  <a:pt x="0" y="43543"/>
                </a:lnTo>
              </a:path>
            </a:pathLst>
          </a:cu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2F2B20"/>
              </a:solidFill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3540125" y="3614738"/>
            <a:ext cx="277813" cy="327025"/>
          </a:xfrm>
          <a:custGeom>
            <a:avLst/>
            <a:gdLst>
              <a:gd name="connsiteX0" fmla="*/ 320488 w 320488"/>
              <a:gd name="connsiteY0" fmla="*/ 31040 h 379382"/>
              <a:gd name="connsiteX1" fmla="*/ 233403 w 320488"/>
              <a:gd name="connsiteY1" fmla="*/ 74582 h 379382"/>
              <a:gd name="connsiteX2" fmla="*/ 175346 w 320488"/>
              <a:gd name="connsiteY2" fmla="*/ 45554 h 379382"/>
              <a:gd name="connsiteX3" fmla="*/ 102774 w 320488"/>
              <a:gd name="connsiteY3" fmla="*/ 60068 h 379382"/>
              <a:gd name="connsiteX4" fmla="*/ 1174 w 320488"/>
              <a:gd name="connsiteY4" fmla="*/ 16525 h 379382"/>
              <a:gd name="connsiteX5" fmla="*/ 175346 w 320488"/>
              <a:gd name="connsiteY5" fmla="*/ 379382 h 379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488" h="379382">
                <a:moveTo>
                  <a:pt x="320488" y="31040"/>
                </a:moveTo>
                <a:cubicBezTo>
                  <a:pt x="289040" y="51601"/>
                  <a:pt x="257593" y="72163"/>
                  <a:pt x="233403" y="74582"/>
                </a:cubicBezTo>
                <a:cubicBezTo>
                  <a:pt x="209213" y="77001"/>
                  <a:pt x="197117" y="47973"/>
                  <a:pt x="175346" y="45554"/>
                </a:cubicBezTo>
                <a:cubicBezTo>
                  <a:pt x="153575" y="43135"/>
                  <a:pt x="131803" y="64906"/>
                  <a:pt x="102774" y="60068"/>
                </a:cubicBezTo>
                <a:cubicBezTo>
                  <a:pt x="73745" y="55230"/>
                  <a:pt x="-10921" y="-36694"/>
                  <a:pt x="1174" y="16525"/>
                </a:cubicBezTo>
                <a:cubicBezTo>
                  <a:pt x="13269" y="69744"/>
                  <a:pt x="94307" y="224563"/>
                  <a:pt x="175346" y="379382"/>
                </a:cubicBezTo>
              </a:path>
            </a:pathLst>
          </a:cu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2F2B20"/>
              </a:solidFill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2711450" y="3616325"/>
            <a:ext cx="271463" cy="384175"/>
          </a:xfrm>
          <a:custGeom>
            <a:avLst/>
            <a:gdLst>
              <a:gd name="connsiteX0" fmla="*/ 0 w 508000"/>
              <a:gd name="connsiteY0" fmla="*/ 0 h 464457"/>
              <a:gd name="connsiteX1" fmla="*/ 420914 w 508000"/>
              <a:gd name="connsiteY1" fmla="*/ 0 h 464457"/>
              <a:gd name="connsiteX2" fmla="*/ 508000 w 508000"/>
              <a:gd name="connsiteY2" fmla="*/ 464457 h 464457"/>
              <a:gd name="connsiteX3" fmla="*/ 508000 w 508000"/>
              <a:gd name="connsiteY3" fmla="*/ 420914 h 464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8000" h="464457">
                <a:moveTo>
                  <a:pt x="0" y="0"/>
                </a:moveTo>
                <a:lnTo>
                  <a:pt x="420914" y="0"/>
                </a:lnTo>
                <a:lnTo>
                  <a:pt x="508000" y="464457"/>
                </a:lnTo>
                <a:lnTo>
                  <a:pt x="508000" y="420914"/>
                </a:lnTo>
              </a:path>
            </a:pathLst>
          </a:cu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2F2B20"/>
              </a:solidFill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3489325" y="4291013"/>
            <a:ext cx="292100" cy="417512"/>
          </a:xfrm>
          <a:custGeom>
            <a:avLst/>
            <a:gdLst>
              <a:gd name="connsiteX0" fmla="*/ 117800 w 204886"/>
              <a:gd name="connsiteY0" fmla="*/ 0 h 484457"/>
              <a:gd name="connsiteX1" fmla="*/ 16200 w 204886"/>
              <a:gd name="connsiteY1" fmla="*/ 130628 h 484457"/>
              <a:gd name="connsiteX2" fmla="*/ 103286 w 204886"/>
              <a:gd name="connsiteY2" fmla="*/ 217714 h 484457"/>
              <a:gd name="connsiteX3" fmla="*/ 1686 w 204886"/>
              <a:gd name="connsiteY3" fmla="*/ 449943 h 484457"/>
              <a:gd name="connsiteX4" fmla="*/ 204886 w 204886"/>
              <a:gd name="connsiteY4" fmla="*/ 478971 h 484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4886" h="484457">
                <a:moveTo>
                  <a:pt x="117800" y="0"/>
                </a:moveTo>
                <a:cubicBezTo>
                  <a:pt x="68209" y="47171"/>
                  <a:pt x="18619" y="94342"/>
                  <a:pt x="16200" y="130628"/>
                </a:cubicBezTo>
                <a:cubicBezTo>
                  <a:pt x="13781" y="166914"/>
                  <a:pt x="105705" y="164495"/>
                  <a:pt x="103286" y="217714"/>
                </a:cubicBezTo>
                <a:cubicBezTo>
                  <a:pt x="100867" y="270933"/>
                  <a:pt x="-15247" y="406400"/>
                  <a:pt x="1686" y="449943"/>
                </a:cubicBezTo>
                <a:cubicBezTo>
                  <a:pt x="18619" y="493486"/>
                  <a:pt x="111752" y="486228"/>
                  <a:pt x="204886" y="478971"/>
                </a:cubicBezTo>
              </a:path>
            </a:pathLst>
          </a:cu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2F2B20"/>
              </a:solidFill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2803525" y="4443413"/>
            <a:ext cx="225425" cy="265112"/>
          </a:xfrm>
          <a:custGeom>
            <a:avLst/>
            <a:gdLst>
              <a:gd name="connsiteX0" fmla="*/ 113491 w 269385"/>
              <a:gd name="connsiteY0" fmla="*/ 52 h 318969"/>
              <a:gd name="connsiteX1" fmla="*/ 11891 w 269385"/>
              <a:gd name="connsiteY1" fmla="*/ 145195 h 318969"/>
              <a:gd name="connsiteX2" fmla="*/ 26405 w 269385"/>
              <a:gd name="connsiteY2" fmla="*/ 290338 h 318969"/>
              <a:gd name="connsiteX3" fmla="*/ 229605 w 269385"/>
              <a:gd name="connsiteY3" fmla="*/ 304852 h 318969"/>
              <a:gd name="connsiteX4" fmla="*/ 258634 w 269385"/>
              <a:gd name="connsiteY4" fmla="*/ 130681 h 318969"/>
              <a:gd name="connsiteX5" fmla="*/ 113491 w 269385"/>
              <a:gd name="connsiteY5" fmla="*/ 52 h 318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9385" h="318969">
                <a:moveTo>
                  <a:pt x="113491" y="52"/>
                </a:moveTo>
                <a:cubicBezTo>
                  <a:pt x="72367" y="2471"/>
                  <a:pt x="26405" y="96814"/>
                  <a:pt x="11891" y="145195"/>
                </a:cubicBezTo>
                <a:cubicBezTo>
                  <a:pt x="-2623" y="193576"/>
                  <a:pt x="-9881" y="263729"/>
                  <a:pt x="26405" y="290338"/>
                </a:cubicBezTo>
                <a:cubicBezTo>
                  <a:pt x="62691" y="316947"/>
                  <a:pt x="190900" y="331461"/>
                  <a:pt x="229605" y="304852"/>
                </a:cubicBezTo>
                <a:cubicBezTo>
                  <a:pt x="268310" y="278243"/>
                  <a:pt x="280405" y="181481"/>
                  <a:pt x="258634" y="130681"/>
                </a:cubicBezTo>
                <a:cubicBezTo>
                  <a:pt x="236863" y="79881"/>
                  <a:pt x="154615" y="-2367"/>
                  <a:pt x="113491" y="52"/>
                </a:cubicBezTo>
                <a:close/>
              </a:path>
            </a:pathLst>
          </a:cu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27" name="Freeform 26"/>
          <p:cNvSpPr/>
          <p:nvPr/>
        </p:nvSpPr>
        <p:spPr>
          <a:xfrm>
            <a:off x="3459163" y="5162550"/>
            <a:ext cx="225425" cy="265113"/>
          </a:xfrm>
          <a:custGeom>
            <a:avLst/>
            <a:gdLst>
              <a:gd name="connsiteX0" fmla="*/ 113491 w 269385"/>
              <a:gd name="connsiteY0" fmla="*/ 52 h 318969"/>
              <a:gd name="connsiteX1" fmla="*/ 11891 w 269385"/>
              <a:gd name="connsiteY1" fmla="*/ 145195 h 318969"/>
              <a:gd name="connsiteX2" fmla="*/ 26405 w 269385"/>
              <a:gd name="connsiteY2" fmla="*/ 290338 h 318969"/>
              <a:gd name="connsiteX3" fmla="*/ 229605 w 269385"/>
              <a:gd name="connsiteY3" fmla="*/ 304852 h 318969"/>
              <a:gd name="connsiteX4" fmla="*/ 258634 w 269385"/>
              <a:gd name="connsiteY4" fmla="*/ 130681 h 318969"/>
              <a:gd name="connsiteX5" fmla="*/ 113491 w 269385"/>
              <a:gd name="connsiteY5" fmla="*/ 52 h 318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9385" h="318969">
                <a:moveTo>
                  <a:pt x="113491" y="52"/>
                </a:moveTo>
                <a:cubicBezTo>
                  <a:pt x="72367" y="2471"/>
                  <a:pt x="26405" y="96814"/>
                  <a:pt x="11891" y="145195"/>
                </a:cubicBezTo>
                <a:cubicBezTo>
                  <a:pt x="-2623" y="193576"/>
                  <a:pt x="-9881" y="263729"/>
                  <a:pt x="26405" y="290338"/>
                </a:cubicBezTo>
                <a:cubicBezTo>
                  <a:pt x="62691" y="316947"/>
                  <a:pt x="190900" y="331461"/>
                  <a:pt x="229605" y="304852"/>
                </a:cubicBezTo>
                <a:cubicBezTo>
                  <a:pt x="268310" y="278243"/>
                  <a:pt x="280405" y="181481"/>
                  <a:pt x="258634" y="130681"/>
                </a:cubicBezTo>
                <a:cubicBezTo>
                  <a:pt x="236863" y="79881"/>
                  <a:pt x="154615" y="-2367"/>
                  <a:pt x="113491" y="52"/>
                </a:cubicBezTo>
                <a:close/>
              </a:path>
            </a:pathLst>
          </a:cu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28" name="Freeform 27"/>
          <p:cNvSpPr/>
          <p:nvPr/>
        </p:nvSpPr>
        <p:spPr>
          <a:xfrm>
            <a:off x="2657475" y="4957763"/>
            <a:ext cx="292100" cy="419100"/>
          </a:xfrm>
          <a:custGeom>
            <a:avLst/>
            <a:gdLst>
              <a:gd name="connsiteX0" fmla="*/ 117800 w 204886"/>
              <a:gd name="connsiteY0" fmla="*/ 0 h 484457"/>
              <a:gd name="connsiteX1" fmla="*/ 16200 w 204886"/>
              <a:gd name="connsiteY1" fmla="*/ 130628 h 484457"/>
              <a:gd name="connsiteX2" fmla="*/ 103286 w 204886"/>
              <a:gd name="connsiteY2" fmla="*/ 217714 h 484457"/>
              <a:gd name="connsiteX3" fmla="*/ 1686 w 204886"/>
              <a:gd name="connsiteY3" fmla="*/ 449943 h 484457"/>
              <a:gd name="connsiteX4" fmla="*/ 204886 w 204886"/>
              <a:gd name="connsiteY4" fmla="*/ 478971 h 484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4886" h="484457">
                <a:moveTo>
                  <a:pt x="117800" y="0"/>
                </a:moveTo>
                <a:cubicBezTo>
                  <a:pt x="68209" y="47171"/>
                  <a:pt x="18619" y="94342"/>
                  <a:pt x="16200" y="130628"/>
                </a:cubicBezTo>
                <a:cubicBezTo>
                  <a:pt x="13781" y="166914"/>
                  <a:pt x="105705" y="164495"/>
                  <a:pt x="103286" y="217714"/>
                </a:cubicBezTo>
                <a:cubicBezTo>
                  <a:pt x="100867" y="270933"/>
                  <a:pt x="-15247" y="406400"/>
                  <a:pt x="1686" y="449943"/>
                </a:cubicBezTo>
                <a:cubicBezTo>
                  <a:pt x="18619" y="493486"/>
                  <a:pt x="111752" y="486228"/>
                  <a:pt x="204886" y="478971"/>
                </a:cubicBezTo>
              </a:path>
            </a:pathLst>
          </a:cu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2F2B20"/>
              </a:solidFill>
            </a:endParaRPr>
          </a:p>
        </p:txBody>
      </p:sp>
      <p:sp>
        <p:nvSpPr>
          <p:cNvPr id="29" name="Freeform 28"/>
          <p:cNvSpPr/>
          <p:nvPr/>
        </p:nvSpPr>
        <p:spPr>
          <a:xfrm>
            <a:off x="3429000" y="5799138"/>
            <a:ext cx="269875" cy="384175"/>
          </a:xfrm>
          <a:custGeom>
            <a:avLst/>
            <a:gdLst>
              <a:gd name="connsiteX0" fmla="*/ 0 w 508000"/>
              <a:gd name="connsiteY0" fmla="*/ 0 h 464457"/>
              <a:gd name="connsiteX1" fmla="*/ 420914 w 508000"/>
              <a:gd name="connsiteY1" fmla="*/ 0 h 464457"/>
              <a:gd name="connsiteX2" fmla="*/ 508000 w 508000"/>
              <a:gd name="connsiteY2" fmla="*/ 464457 h 464457"/>
              <a:gd name="connsiteX3" fmla="*/ 508000 w 508000"/>
              <a:gd name="connsiteY3" fmla="*/ 420914 h 464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8000" h="464457">
                <a:moveTo>
                  <a:pt x="0" y="0"/>
                </a:moveTo>
                <a:lnTo>
                  <a:pt x="420914" y="0"/>
                </a:lnTo>
                <a:lnTo>
                  <a:pt x="508000" y="464457"/>
                </a:lnTo>
                <a:lnTo>
                  <a:pt x="508000" y="420914"/>
                </a:lnTo>
              </a:path>
            </a:pathLst>
          </a:cu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2F2B20"/>
              </a:solidFill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2711450" y="5861050"/>
            <a:ext cx="277813" cy="328613"/>
          </a:xfrm>
          <a:custGeom>
            <a:avLst/>
            <a:gdLst>
              <a:gd name="connsiteX0" fmla="*/ 320488 w 320488"/>
              <a:gd name="connsiteY0" fmla="*/ 31040 h 379382"/>
              <a:gd name="connsiteX1" fmla="*/ 233403 w 320488"/>
              <a:gd name="connsiteY1" fmla="*/ 74582 h 379382"/>
              <a:gd name="connsiteX2" fmla="*/ 175346 w 320488"/>
              <a:gd name="connsiteY2" fmla="*/ 45554 h 379382"/>
              <a:gd name="connsiteX3" fmla="*/ 102774 w 320488"/>
              <a:gd name="connsiteY3" fmla="*/ 60068 h 379382"/>
              <a:gd name="connsiteX4" fmla="*/ 1174 w 320488"/>
              <a:gd name="connsiteY4" fmla="*/ 16525 h 379382"/>
              <a:gd name="connsiteX5" fmla="*/ 175346 w 320488"/>
              <a:gd name="connsiteY5" fmla="*/ 379382 h 379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488" h="379382">
                <a:moveTo>
                  <a:pt x="320488" y="31040"/>
                </a:moveTo>
                <a:cubicBezTo>
                  <a:pt x="289040" y="51601"/>
                  <a:pt x="257593" y="72163"/>
                  <a:pt x="233403" y="74582"/>
                </a:cubicBezTo>
                <a:cubicBezTo>
                  <a:pt x="209213" y="77001"/>
                  <a:pt x="197117" y="47973"/>
                  <a:pt x="175346" y="45554"/>
                </a:cubicBezTo>
                <a:cubicBezTo>
                  <a:pt x="153575" y="43135"/>
                  <a:pt x="131803" y="64906"/>
                  <a:pt x="102774" y="60068"/>
                </a:cubicBezTo>
                <a:cubicBezTo>
                  <a:pt x="73745" y="55230"/>
                  <a:pt x="-10921" y="-36694"/>
                  <a:pt x="1174" y="16525"/>
                </a:cubicBezTo>
                <a:cubicBezTo>
                  <a:pt x="13269" y="69744"/>
                  <a:pt x="94307" y="224563"/>
                  <a:pt x="175346" y="379382"/>
                </a:cubicBezTo>
              </a:path>
            </a:pathLst>
          </a:cu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2F2B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967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1" descr="Ryadhyat 1 1.pdf - Adobe Read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57" t="12482" r="29364" b="77789"/>
          <a:stretch>
            <a:fillRect/>
          </a:stretch>
        </p:blipFill>
        <p:spPr bwMode="auto">
          <a:xfrm>
            <a:off x="5651500" y="0"/>
            <a:ext cx="3492500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59" name="Picture 2" descr="Ryadhyat 1 1.pdf - Adobe Read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39" t="24570" r="31589" b="2898"/>
          <a:stretch>
            <a:fillRect/>
          </a:stretch>
        </p:blipFill>
        <p:spPr bwMode="auto">
          <a:xfrm>
            <a:off x="1743075" y="549275"/>
            <a:ext cx="5657850" cy="615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reeform 3"/>
          <p:cNvSpPr/>
          <p:nvPr/>
        </p:nvSpPr>
        <p:spPr>
          <a:xfrm flipV="1">
            <a:off x="6732588" y="1700213"/>
            <a:ext cx="209550" cy="341312"/>
          </a:xfrm>
          <a:custGeom>
            <a:avLst/>
            <a:gdLst>
              <a:gd name="connsiteX0" fmla="*/ 420914 w 420914"/>
              <a:gd name="connsiteY0" fmla="*/ 0 h 682172"/>
              <a:gd name="connsiteX1" fmla="*/ 159657 w 420914"/>
              <a:gd name="connsiteY1" fmla="*/ 682172 h 682172"/>
              <a:gd name="connsiteX2" fmla="*/ 0 w 420914"/>
              <a:gd name="connsiteY2" fmla="*/ 43543 h 682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0914" h="682172">
                <a:moveTo>
                  <a:pt x="420914" y="0"/>
                </a:moveTo>
                <a:lnTo>
                  <a:pt x="159657" y="682172"/>
                </a:lnTo>
                <a:lnTo>
                  <a:pt x="0" y="43543"/>
                </a:lnTo>
              </a:path>
            </a:pathLst>
          </a:cu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2F2B20"/>
              </a:solidFill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5926138" y="1700213"/>
            <a:ext cx="158750" cy="360362"/>
          </a:xfrm>
          <a:custGeom>
            <a:avLst/>
            <a:gdLst>
              <a:gd name="connsiteX0" fmla="*/ 189640 w 189640"/>
              <a:gd name="connsiteY0" fmla="*/ 7541 h 561364"/>
              <a:gd name="connsiteX1" fmla="*/ 954 w 189640"/>
              <a:gd name="connsiteY1" fmla="*/ 65598 h 561364"/>
              <a:gd name="connsiteX2" fmla="*/ 117069 w 189640"/>
              <a:gd name="connsiteY2" fmla="*/ 486512 h 561364"/>
              <a:gd name="connsiteX3" fmla="*/ 131583 w 189640"/>
              <a:gd name="connsiteY3" fmla="*/ 559084 h 561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640" h="561364">
                <a:moveTo>
                  <a:pt x="189640" y="7541"/>
                </a:moveTo>
                <a:cubicBezTo>
                  <a:pt x="101344" y="-3345"/>
                  <a:pt x="13049" y="-14230"/>
                  <a:pt x="954" y="65598"/>
                </a:cubicBezTo>
                <a:cubicBezTo>
                  <a:pt x="-11141" y="145426"/>
                  <a:pt x="95298" y="404264"/>
                  <a:pt x="117069" y="486512"/>
                </a:cubicBezTo>
                <a:cubicBezTo>
                  <a:pt x="138840" y="568760"/>
                  <a:pt x="135211" y="563922"/>
                  <a:pt x="131583" y="559084"/>
                </a:cubicBezTo>
              </a:path>
            </a:pathLst>
          </a:cu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2F2B20"/>
              </a:solidFill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4932363" y="1700213"/>
            <a:ext cx="328612" cy="328612"/>
            <a:chOff x="3532324" y="5229200"/>
            <a:chExt cx="432048" cy="432048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3532324" y="5229200"/>
              <a:ext cx="0" cy="432048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Flowchart: Decision 7"/>
            <p:cNvSpPr/>
            <p:nvPr/>
          </p:nvSpPr>
          <p:spPr>
            <a:xfrm>
              <a:off x="3860012" y="5446268"/>
              <a:ext cx="104360" cy="106446"/>
            </a:xfrm>
            <a:prstGeom prst="flowChartDecision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>
                <a:solidFill>
                  <a:srgbClr val="FFFFFF"/>
                </a:solidFill>
              </a:endParaRPr>
            </a:p>
          </p:txBody>
        </p:sp>
      </p:grpSp>
      <p:sp>
        <p:nvSpPr>
          <p:cNvPr id="9" name="Freeform 8"/>
          <p:cNvSpPr/>
          <p:nvPr/>
        </p:nvSpPr>
        <p:spPr>
          <a:xfrm>
            <a:off x="3995738" y="1700213"/>
            <a:ext cx="225425" cy="266700"/>
          </a:xfrm>
          <a:custGeom>
            <a:avLst/>
            <a:gdLst>
              <a:gd name="connsiteX0" fmla="*/ 113491 w 269385"/>
              <a:gd name="connsiteY0" fmla="*/ 52 h 318969"/>
              <a:gd name="connsiteX1" fmla="*/ 11891 w 269385"/>
              <a:gd name="connsiteY1" fmla="*/ 145195 h 318969"/>
              <a:gd name="connsiteX2" fmla="*/ 26405 w 269385"/>
              <a:gd name="connsiteY2" fmla="*/ 290338 h 318969"/>
              <a:gd name="connsiteX3" fmla="*/ 229605 w 269385"/>
              <a:gd name="connsiteY3" fmla="*/ 304852 h 318969"/>
              <a:gd name="connsiteX4" fmla="*/ 258634 w 269385"/>
              <a:gd name="connsiteY4" fmla="*/ 130681 h 318969"/>
              <a:gd name="connsiteX5" fmla="*/ 113491 w 269385"/>
              <a:gd name="connsiteY5" fmla="*/ 52 h 318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9385" h="318969">
                <a:moveTo>
                  <a:pt x="113491" y="52"/>
                </a:moveTo>
                <a:cubicBezTo>
                  <a:pt x="72367" y="2471"/>
                  <a:pt x="26405" y="96814"/>
                  <a:pt x="11891" y="145195"/>
                </a:cubicBezTo>
                <a:cubicBezTo>
                  <a:pt x="-2623" y="193576"/>
                  <a:pt x="-9881" y="263729"/>
                  <a:pt x="26405" y="290338"/>
                </a:cubicBezTo>
                <a:cubicBezTo>
                  <a:pt x="62691" y="316947"/>
                  <a:pt x="190900" y="331461"/>
                  <a:pt x="229605" y="304852"/>
                </a:cubicBezTo>
                <a:cubicBezTo>
                  <a:pt x="268310" y="278243"/>
                  <a:pt x="280405" y="181481"/>
                  <a:pt x="258634" y="130681"/>
                </a:cubicBezTo>
                <a:cubicBezTo>
                  <a:pt x="236863" y="79881"/>
                  <a:pt x="154615" y="-2367"/>
                  <a:pt x="113491" y="52"/>
                </a:cubicBezTo>
                <a:close/>
              </a:path>
            </a:pathLst>
          </a:cu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3132138" y="1681163"/>
            <a:ext cx="223837" cy="266700"/>
          </a:xfrm>
          <a:custGeom>
            <a:avLst/>
            <a:gdLst>
              <a:gd name="connsiteX0" fmla="*/ 113491 w 269385"/>
              <a:gd name="connsiteY0" fmla="*/ 52 h 318969"/>
              <a:gd name="connsiteX1" fmla="*/ 11891 w 269385"/>
              <a:gd name="connsiteY1" fmla="*/ 145195 h 318969"/>
              <a:gd name="connsiteX2" fmla="*/ 26405 w 269385"/>
              <a:gd name="connsiteY2" fmla="*/ 290338 h 318969"/>
              <a:gd name="connsiteX3" fmla="*/ 229605 w 269385"/>
              <a:gd name="connsiteY3" fmla="*/ 304852 h 318969"/>
              <a:gd name="connsiteX4" fmla="*/ 258634 w 269385"/>
              <a:gd name="connsiteY4" fmla="*/ 130681 h 318969"/>
              <a:gd name="connsiteX5" fmla="*/ 113491 w 269385"/>
              <a:gd name="connsiteY5" fmla="*/ 52 h 318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9385" h="318969">
                <a:moveTo>
                  <a:pt x="113491" y="52"/>
                </a:moveTo>
                <a:cubicBezTo>
                  <a:pt x="72367" y="2471"/>
                  <a:pt x="26405" y="96814"/>
                  <a:pt x="11891" y="145195"/>
                </a:cubicBezTo>
                <a:cubicBezTo>
                  <a:pt x="-2623" y="193576"/>
                  <a:pt x="-9881" y="263729"/>
                  <a:pt x="26405" y="290338"/>
                </a:cubicBezTo>
                <a:cubicBezTo>
                  <a:pt x="62691" y="316947"/>
                  <a:pt x="190900" y="331461"/>
                  <a:pt x="229605" y="304852"/>
                </a:cubicBezTo>
                <a:cubicBezTo>
                  <a:pt x="268310" y="278243"/>
                  <a:pt x="280405" y="181481"/>
                  <a:pt x="258634" y="130681"/>
                </a:cubicBezTo>
                <a:cubicBezTo>
                  <a:pt x="236863" y="79881"/>
                  <a:pt x="154615" y="-2367"/>
                  <a:pt x="113491" y="52"/>
                </a:cubicBezTo>
                <a:close/>
              </a:path>
            </a:pathLst>
          </a:cu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2339975" y="1700213"/>
            <a:ext cx="328613" cy="328612"/>
            <a:chOff x="3532324" y="5229200"/>
            <a:chExt cx="432048" cy="432048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3532324" y="5229200"/>
              <a:ext cx="0" cy="432048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Flowchart: Decision 12"/>
            <p:cNvSpPr/>
            <p:nvPr/>
          </p:nvSpPr>
          <p:spPr>
            <a:xfrm>
              <a:off x="3860013" y="5446268"/>
              <a:ext cx="104359" cy="106446"/>
            </a:xfrm>
            <a:prstGeom prst="flowChartDecision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>
                <a:solidFill>
                  <a:srgbClr val="FFFFFF"/>
                </a:solidFill>
              </a:endParaRPr>
            </a:p>
          </p:txBody>
        </p:sp>
      </p:grpSp>
      <p:sp>
        <p:nvSpPr>
          <p:cNvPr id="14" name="Freeform 13"/>
          <p:cNvSpPr/>
          <p:nvPr/>
        </p:nvSpPr>
        <p:spPr>
          <a:xfrm>
            <a:off x="6729413" y="4076700"/>
            <a:ext cx="203200" cy="431800"/>
          </a:xfrm>
          <a:custGeom>
            <a:avLst/>
            <a:gdLst>
              <a:gd name="connsiteX0" fmla="*/ 132802 w 205373"/>
              <a:gd name="connsiteY0" fmla="*/ 145143 h 435428"/>
              <a:gd name="connsiteX1" fmla="*/ 132802 w 205373"/>
              <a:gd name="connsiteY1" fmla="*/ 145143 h 435428"/>
              <a:gd name="connsiteX2" fmla="*/ 2173 w 205373"/>
              <a:gd name="connsiteY2" fmla="*/ 159657 h 435428"/>
              <a:gd name="connsiteX3" fmla="*/ 31202 w 205373"/>
              <a:gd name="connsiteY3" fmla="*/ 0 h 435428"/>
              <a:gd name="connsiteX4" fmla="*/ 103773 w 205373"/>
              <a:gd name="connsiteY4" fmla="*/ 14514 h 435428"/>
              <a:gd name="connsiteX5" fmla="*/ 147316 w 205373"/>
              <a:gd name="connsiteY5" fmla="*/ 130628 h 435428"/>
              <a:gd name="connsiteX6" fmla="*/ 161830 w 205373"/>
              <a:gd name="connsiteY6" fmla="*/ 406400 h 435428"/>
              <a:gd name="connsiteX7" fmla="*/ 205373 w 205373"/>
              <a:gd name="connsiteY7" fmla="*/ 435428 h 435428"/>
              <a:gd name="connsiteX8" fmla="*/ 205373 w 205373"/>
              <a:gd name="connsiteY8" fmla="*/ 435428 h 435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373" h="435428">
                <a:moveTo>
                  <a:pt x="132802" y="145143"/>
                </a:moveTo>
                <a:lnTo>
                  <a:pt x="132802" y="145143"/>
                </a:lnTo>
                <a:cubicBezTo>
                  <a:pt x="89259" y="149981"/>
                  <a:pt x="37222" y="185944"/>
                  <a:pt x="2173" y="159657"/>
                </a:cubicBezTo>
                <a:cubicBezTo>
                  <a:pt x="-8777" y="151444"/>
                  <a:pt x="24882" y="25277"/>
                  <a:pt x="31202" y="0"/>
                </a:cubicBezTo>
                <a:cubicBezTo>
                  <a:pt x="55392" y="4838"/>
                  <a:pt x="82354" y="2275"/>
                  <a:pt x="103773" y="14514"/>
                </a:cubicBezTo>
                <a:cubicBezTo>
                  <a:pt x="137531" y="33804"/>
                  <a:pt x="142046" y="104278"/>
                  <a:pt x="147316" y="130628"/>
                </a:cubicBezTo>
                <a:cubicBezTo>
                  <a:pt x="152154" y="222552"/>
                  <a:pt x="144606" y="315975"/>
                  <a:pt x="161830" y="406400"/>
                </a:cubicBezTo>
                <a:cubicBezTo>
                  <a:pt x="165094" y="423536"/>
                  <a:pt x="205373" y="435428"/>
                  <a:pt x="205373" y="435428"/>
                </a:cubicBezTo>
                <a:lnTo>
                  <a:pt x="205373" y="435428"/>
                </a:lnTo>
              </a:path>
            </a:pathLst>
          </a:cu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2F2B20"/>
              </a:solidFill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5940425" y="4076700"/>
            <a:ext cx="157163" cy="360363"/>
          </a:xfrm>
          <a:custGeom>
            <a:avLst/>
            <a:gdLst>
              <a:gd name="connsiteX0" fmla="*/ 189640 w 189640"/>
              <a:gd name="connsiteY0" fmla="*/ 7541 h 561364"/>
              <a:gd name="connsiteX1" fmla="*/ 954 w 189640"/>
              <a:gd name="connsiteY1" fmla="*/ 65598 h 561364"/>
              <a:gd name="connsiteX2" fmla="*/ 117069 w 189640"/>
              <a:gd name="connsiteY2" fmla="*/ 486512 h 561364"/>
              <a:gd name="connsiteX3" fmla="*/ 131583 w 189640"/>
              <a:gd name="connsiteY3" fmla="*/ 559084 h 561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640" h="561364">
                <a:moveTo>
                  <a:pt x="189640" y="7541"/>
                </a:moveTo>
                <a:cubicBezTo>
                  <a:pt x="101344" y="-3345"/>
                  <a:pt x="13049" y="-14230"/>
                  <a:pt x="954" y="65598"/>
                </a:cubicBezTo>
                <a:cubicBezTo>
                  <a:pt x="-11141" y="145426"/>
                  <a:pt x="95298" y="404264"/>
                  <a:pt x="117069" y="486512"/>
                </a:cubicBezTo>
                <a:cubicBezTo>
                  <a:pt x="138840" y="568760"/>
                  <a:pt x="135211" y="563922"/>
                  <a:pt x="131583" y="559084"/>
                </a:cubicBezTo>
              </a:path>
            </a:pathLst>
          </a:cu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2F2B20"/>
              </a:solidFill>
            </a:endParaRPr>
          </a:p>
        </p:txBody>
      </p: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4919663" y="4106863"/>
            <a:ext cx="300037" cy="401637"/>
            <a:chOff x="611560" y="2104571"/>
            <a:chExt cx="346383" cy="464458"/>
          </a:xfrm>
        </p:grpSpPr>
        <p:sp>
          <p:nvSpPr>
            <p:cNvPr id="17" name="Freeform 16"/>
            <p:cNvSpPr/>
            <p:nvPr/>
          </p:nvSpPr>
          <p:spPr>
            <a:xfrm>
              <a:off x="928620" y="2104571"/>
              <a:ext cx="29323" cy="464458"/>
            </a:xfrm>
            <a:custGeom>
              <a:avLst/>
              <a:gdLst>
                <a:gd name="connsiteX0" fmla="*/ 0 w 29029"/>
                <a:gd name="connsiteY0" fmla="*/ 0 h 464458"/>
                <a:gd name="connsiteX1" fmla="*/ 29029 w 29029"/>
                <a:gd name="connsiteY1" fmla="*/ 464458 h 464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9" h="464458">
                  <a:moveTo>
                    <a:pt x="0" y="0"/>
                  </a:moveTo>
                  <a:lnTo>
                    <a:pt x="29029" y="464458"/>
                  </a:lnTo>
                </a:path>
              </a:pathLst>
            </a:cu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>
                <a:solidFill>
                  <a:srgbClr val="2F2B20"/>
                </a:solidFill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>
              <a:off x="611560" y="2104571"/>
              <a:ext cx="29323" cy="464458"/>
            </a:xfrm>
            <a:custGeom>
              <a:avLst/>
              <a:gdLst>
                <a:gd name="connsiteX0" fmla="*/ 0 w 29029"/>
                <a:gd name="connsiteY0" fmla="*/ 0 h 464458"/>
                <a:gd name="connsiteX1" fmla="*/ 29029 w 29029"/>
                <a:gd name="connsiteY1" fmla="*/ 464458 h 464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9" h="464458">
                  <a:moveTo>
                    <a:pt x="0" y="0"/>
                  </a:moveTo>
                  <a:lnTo>
                    <a:pt x="29029" y="464458"/>
                  </a:lnTo>
                </a:path>
              </a:pathLst>
            </a:cu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>
                <a:solidFill>
                  <a:srgbClr val="2F2B20"/>
                </a:solidFill>
              </a:endParaRPr>
            </a:p>
          </p:txBody>
        </p:sp>
      </p:grpSp>
      <p:sp>
        <p:nvSpPr>
          <p:cNvPr id="19" name="Freeform 18"/>
          <p:cNvSpPr/>
          <p:nvPr/>
        </p:nvSpPr>
        <p:spPr>
          <a:xfrm>
            <a:off x="4081463" y="4129088"/>
            <a:ext cx="277812" cy="328612"/>
          </a:xfrm>
          <a:custGeom>
            <a:avLst/>
            <a:gdLst>
              <a:gd name="connsiteX0" fmla="*/ 320488 w 320488"/>
              <a:gd name="connsiteY0" fmla="*/ 31040 h 379382"/>
              <a:gd name="connsiteX1" fmla="*/ 233403 w 320488"/>
              <a:gd name="connsiteY1" fmla="*/ 74582 h 379382"/>
              <a:gd name="connsiteX2" fmla="*/ 175346 w 320488"/>
              <a:gd name="connsiteY2" fmla="*/ 45554 h 379382"/>
              <a:gd name="connsiteX3" fmla="*/ 102774 w 320488"/>
              <a:gd name="connsiteY3" fmla="*/ 60068 h 379382"/>
              <a:gd name="connsiteX4" fmla="*/ 1174 w 320488"/>
              <a:gd name="connsiteY4" fmla="*/ 16525 h 379382"/>
              <a:gd name="connsiteX5" fmla="*/ 175346 w 320488"/>
              <a:gd name="connsiteY5" fmla="*/ 379382 h 379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488" h="379382">
                <a:moveTo>
                  <a:pt x="320488" y="31040"/>
                </a:moveTo>
                <a:cubicBezTo>
                  <a:pt x="289040" y="51601"/>
                  <a:pt x="257593" y="72163"/>
                  <a:pt x="233403" y="74582"/>
                </a:cubicBezTo>
                <a:cubicBezTo>
                  <a:pt x="209213" y="77001"/>
                  <a:pt x="197117" y="47973"/>
                  <a:pt x="175346" y="45554"/>
                </a:cubicBezTo>
                <a:cubicBezTo>
                  <a:pt x="153575" y="43135"/>
                  <a:pt x="131803" y="64906"/>
                  <a:pt x="102774" y="60068"/>
                </a:cubicBezTo>
                <a:cubicBezTo>
                  <a:pt x="73745" y="55230"/>
                  <a:pt x="-10921" y="-36694"/>
                  <a:pt x="1174" y="16525"/>
                </a:cubicBezTo>
                <a:cubicBezTo>
                  <a:pt x="13269" y="69744"/>
                  <a:pt x="94307" y="224563"/>
                  <a:pt x="175346" y="379382"/>
                </a:cubicBezTo>
              </a:path>
            </a:pathLst>
          </a:cu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2F2B20"/>
              </a:solidFill>
            </a:endParaRPr>
          </a:p>
        </p:txBody>
      </p:sp>
      <p:sp>
        <p:nvSpPr>
          <p:cNvPr id="20" name="Freeform 19"/>
          <p:cNvSpPr/>
          <p:nvPr/>
        </p:nvSpPr>
        <p:spPr>
          <a:xfrm flipV="1">
            <a:off x="3146425" y="4108450"/>
            <a:ext cx="209550" cy="341313"/>
          </a:xfrm>
          <a:custGeom>
            <a:avLst/>
            <a:gdLst>
              <a:gd name="connsiteX0" fmla="*/ 420914 w 420914"/>
              <a:gd name="connsiteY0" fmla="*/ 0 h 682172"/>
              <a:gd name="connsiteX1" fmla="*/ 159657 w 420914"/>
              <a:gd name="connsiteY1" fmla="*/ 682172 h 682172"/>
              <a:gd name="connsiteX2" fmla="*/ 0 w 420914"/>
              <a:gd name="connsiteY2" fmla="*/ 43543 h 682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0914" h="682172">
                <a:moveTo>
                  <a:pt x="420914" y="0"/>
                </a:moveTo>
                <a:lnTo>
                  <a:pt x="159657" y="682172"/>
                </a:lnTo>
                <a:lnTo>
                  <a:pt x="0" y="43543"/>
                </a:lnTo>
              </a:path>
            </a:pathLst>
          </a:cu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2F2B20"/>
              </a:solidFill>
            </a:endParaRPr>
          </a:p>
        </p:txBody>
      </p: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2189163" y="4090988"/>
            <a:ext cx="300037" cy="403225"/>
            <a:chOff x="611560" y="2104571"/>
            <a:chExt cx="346383" cy="464458"/>
          </a:xfrm>
        </p:grpSpPr>
        <p:sp>
          <p:nvSpPr>
            <p:cNvPr id="22" name="Freeform 21"/>
            <p:cNvSpPr/>
            <p:nvPr/>
          </p:nvSpPr>
          <p:spPr>
            <a:xfrm>
              <a:off x="928620" y="2104571"/>
              <a:ext cx="29323" cy="464458"/>
            </a:xfrm>
            <a:custGeom>
              <a:avLst/>
              <a:gdLst>
                <a:gd name="connsiteX0" fmla="*/ 0 w 29029"/>
                <a:gd name="connsiteY0" fmla="*/ 0 h 464458"/>
                <a:gd name="connsiteX1" fmla="*/ 29029 w 29029"/>
                <a:gd name="connsiteY1" fmla="*/ 464458 h 464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9" h="464458">
                  <a:moveTo>
                    <a:pt x="0" y="0"/>
                  </a:moveTo>
                  <a:lnTo>
                    <a:pt x="29029" y="464458"/>
                  </a:lnTo>
                </a:path>
              </a:pathLst>
            </a:cu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>
                <a:solidFill>
                  <a:srgbClr val="2F2B20"/>
                </a:solidFill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>
              <a:off x="611560" y="2104571"/>
              <a:ext cx="29323" cy="464458"/>
            </a:xfrm>
            <a:custGeom>
              <a:avLst/>
              <a:gdLst>
                <a:gd name="connsiteX0" fmla="*/ 0 w 29029"/>
                <a:gd name="connsiteY0" fmla="*/ 0 h 464458"/>
                <a:gd name="connsiteX1" fmla="*/ 29029 w 29029"/>
                <a:gd name="connsiteY1" fmla="*/ 464458 h 464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9" h="464458">
                  <a:moveTo>
                    <a:pt x="0" y="0"/>
                  </a:moveTo>
                  <a:lnTo>
                    <a:pt x="29029" y="464458"/>
                  </a:lnTo>
                </a:path>
              </a:pathLst>
            </a:cu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>
                <a:solidFill>
                  <a:srgbClr val="2F2B20"/>
                </a:solidFill>
              </a:endParaRPr>
            </a:p>
          </p:txBody>
        </p:sp>
      </p:grpSp>
      <p:sp>
        <p:nvSpPr>
          <p:cNvPr id="24" name="Freeform 23"/>
          <p:cNvSpPr/>
          <p:nvPr/>
        </p:nvSpPr>
        <p:spPr>
          <a:xfrm>
            <a:off x="6688138" y="6092825"/>
            <a:ext cx="292100" cy="419100"/>
          </a:xfrm>
          <a:custGeom>
            <a:avLst/>
            <a:gdLst>
              <a:gd name="connsiteX0" fmla="*/ 117800 w 204886"/>
              <a:gd name="connsiteY0" fmla="*/ 0 h 484457"/>
              <a:gd name="connsiteX1" fmla="*/ 16200 w 204886"/>
              <a:gd name="connsiteY1" fmla="*/ 130628 h 484457"/>
              <a:gd name="connsiteX2" fmla="*/ 103286 w 204886"/>
              <a:gd name="connsiteY2" fmla="*/ 217714 h 484457"/>
              <a:gd name="connsiteX3" fmla="*/ 1686 w 204886"/>
              <a:gd name="connsiteY3" fmla="*/ 449943 h 484457"/>
              <a:gd name="connsiteX4" fmla="*/ 204886 w 204886"/>
              <a:gd name="connsiteY4" fmla="*/ 478971 h 484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4886" h="484457">
                <a:moveTo>
                  <a:pt x="117800" y="0"/>
                </a:moveTo>
                <a:cubicBezTo>
                  <a:pt x="68209" y="47171"/>
                  <a:pt x="18619" y="94342"/>
                  <a:pt x="16200" y="130628"/>
                </a:cubicBezTo>
                <a:cubicBezTo>
                  <a:pt x="13781" y="166914"/>
                  <a:pt x="105705" y="164495"/>
                  <a:pt x="103286" y="217714"/>
                </a:cubicBezTo>
                <a:cubicBezTo>
                  <a:pt x="100867" y="270933"/>
                  <a:pt x="-15247" y="406400"/>
                  <a:pt x="1686" y="449943"/>
                </a:cubicBezTo>
                <a:cubicBezTo>
                  <a:pt x="18619" y="493486"/>
                  <a:pt x="111752" y="486228"/>
                  <a:pt x="204886" y="478971"/>
                </a:cubicBezTo>
              </a:path>
            </a:pathLst>
          </a:cu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2F2B20"/>
              </a:solidFill>
            </a:endParaRPr>
          </a:p>
        </p:txBody>
      </p:sp>
      <p:sp>
        <p:nvSpPr>
          <p:cNvPr id="25" name="Freeform 24"/>
          <p:cNvSpPr/>
          <p:nvPr/>
        </p:nvSpPr>
        <p:spPr>
          <a:xfrm flipV="1">
            <a:off x="5873750" y="6170613"/>
            <a:ext cx="211138" cy="341312"/>
          </a:xfrm>
          <a:custGeom>
            <a:avLst/>
            <a:gdLst>
              <a:gd name="connsiteX0" fmla="*/ 420914 w 420914"/>
              <a:gd name="connsiteY0" fmla="*/ 0 h 682172"/>
              <a:gd name="connsiteX1" fmla="*/ 159657 w 420914"/>
              <a:gd name="connsiteY1" fmla="*/ 682172 h 682172"/>
              <a:gd name="connsiteX2" fmla="*/ 0 w 420914"/>
              <a:gd name="connsiteY2" fmla="*/ 43543 h 682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0914" h="682172">
                <a:moveTo>
                  <a:pt x="420914" y="0"/>
                </a:moveTo>
                <a:lnTo>
                  <a:pt x="159657" y="682172"/>
                </a:lnTo>
                <a:lnTo>
                  <a:pt x="0" y="43543"/>
                </a:lnTo>
              </a:path>
            </a:pathLst>
          </a:cu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2F2B20"/>
              </a:solidFill>
            </a:endParaRPr>
          </a:p>
        </p:txBody>
      </p:sp>
      <p:grpSp>
        <p:nvGrpSpPr>
          <p:cNvPr id="26" name="Group 25"/>
          <p:cNvGrpSpPr>
            <a:grpSpLocks/>
          </p:cNvGrpSpPr>
          <p:nvPr/>
        </p:nvGrpSpPr>
        <p:grpSpPr bwMode="auto">
          <a:xfrm>
            <a:off x="5008563" y="6221413"/>
            <a:ext cx="423862" cy="431800"/>
            <a:chOff x="582531" y="5085184"/>
            <a:chExt cx="455717" cy="464458"/>
          </a:xfrm>
        </p:grpSpPr>
        <p:sp>
          <p:nvSpPr>
            <p:cNvPr id="27" name="Freeform 26"/>
            <p:cNvSpPr/>
            <p:nvPr/>
          </p:nvSpPr>
          <p:spPr>
            <a:xfrm>
              <a:off x="582531" y="5085184"/>
              <a:ext cx="29015" cy="464458"/>
            </a:xfrm>
            <a:custGeom>
              <a:avLst/>
              <a:gdLst>
                <a:gd name="connsiteX0" fmla="*/ 0 w 29029"/>
                <a:gd name="connsiteY0" fmla="*/ 0 h 464458"/>
                <a:gd name="connsiteX1" fmla="*/ 29029 w 29029"/>
                <a:gd name="connsiteY1" fmla="*/ 464458 h 464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9" h="464458">
                  <a:moveTo>
                    <a:pt x="0" y="0"/>
                  </a:moveTo>
                  <a:lnTo>
                    <a:pt x="29029" y="464458"/>
                  </a:lnTo>
                </a:path>
              </a:pathLst>
            </a:cu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>
                <a:solidFill>
                  <a:srgbClr val="2F2B20"/>
                </a:solidFill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>
              <a:off x="848793" y="5085184"/>
              <a:ext cx="189455" cy="464458"/>
            </a:xfrm>
            <a:custGeom>
              <a:avLst/>
              <a:gdLst>
                <a:gd name="connsiteX0" fmla="*/ 189640 w 189640"/>
                <a:gd name="connsiteY0" fmla="*/ 7541 h 561364"/>
                <a:gd name="connsiteX1" fmla="*/ 954 w 189640"/>
                <a:gd name="connsiteY1" fmla="*/ 65598 h 561364"/>
                <a:gd name="connsiteX2" fmla="*/ 117069 w 189640"/>
                <a:gd name="connsiteY2" fmla="*/ 486512 h 561364"/>
                <a:gd name="connsiteX3" fmla="*/ 131583 w 189640"/>
                <a:gd name="connsiteY3" fmla="*/ 559084 h 561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9640" h="561364">
                  <a:moveTo>
                    <a:pt x="189640" y="7541"/>
                  </a:moveTo>
                  <a:cubicBezTo>
                    <a:pt x="101344" y="-3345"/>
                    <a:pt x="13049" y="-14230"/>
                    <a:pt x="954" y="65598"/>
                  </a:cubicBezTo>
                  <a:cubicBezTo>
                    <a:pt x="-11141" y="145426"/>
                    <a:pt x="95298" y="404264"/>
                    <a:pt x="117069" y="486512"/>
                  </a:cubicBezTo>
                  <a:cubicBezTo>
                    <a:pt x="138840" y="568760"/>
                    <a:pt x="135211" y="563922"/>
                    <a:pt x="131583" y="559084"/>
                  </a:cubicBezTo>
                </a:path>
              </a:pathLst>
            </a:cu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>
                <a:solidFill>
                  <a:srgbClr val="2F2B20"/>
                </a:solidFill>
              </a:endParaRPr>
            </a:p>
          </p:txBody>
        </p:sp>
      </p:grpSp>
      <p:sp>
        <p:nvSpPr>
          <p:cNvPr id="29" name="Freeform 28"/>
          <p:cNvSpPr/>
          <p:nvPr/>
        </p:nvSpPr>
        <p:spPr>
          <a:xfrm>
            <a:off x="4081463" y="6280150"/>
            <a:ext cx="212725" cy="344488"/>
          </a:xfrm>
          <a:custGeom>
            <a:avLst/>
            <a:gdLst>
              <a:gd name="connsiteX0" fmla="*/ 420914 w 420914"/>
              <a:gd name="connsiteY0" fmla="*/ 0 h 682172"/>
              <a:gd name="connsiteX1" fmla="*/ 159657 w 420914"/>
              <a:gd name="connsiteY1" fmla="*/ 682172 h 682172"/>
              <a:gd name="connsiteX2" fmla="*/ 0 w 420914"/>
              <a:gd name="connsiteY2" fmla="*/ 43543 h 682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0914" h="682172">
                <a:moveTo>
                  <a:pt x="420914" y="0"/>
                </a:moveTo>
                <a:lnTo>
                  <a:pt x="159657" y="682172"/>
                </a:lnTo>
                <a:lnTo>
                  <a:pt x="0" y="43543"/>
                </a:lnTo>
              </a:path>
            </a:pathLst>
          </a:cu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2F2B20"/>
              </a:solidFill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3244850" y="6348413"/>
            <a:ext cx="223838" cy="266700"/>
          </a:xfrm>
          <a:custGeom>
            <a:avLst/>
            <a:gdLst>
              <a:gd name="connsiteX0" fmla="*/ 113491 w 269385"/>
              <a:gd name="connsiteY0" fmla="*/ 52 h 318969"/>
              <a:gd name="connsiteX1" fmla="*/ 11891 w 269385"/>
              <a:gd name="connsiteY1" fmla="*/ 145195 h 318969"/>
              <a:gd name="connsiteX2" fmla="*/ 26405 w 269385"/>
              <a:gd name="connsiteY2" fmla="*/ 290338 h 318969"/>
              <a:gd name="connsiteX3" fmla="*/ 229605 w 269385"/>
              <a:gd name="connsiteY3" fmla="*/ 304852 h 318969"/>
              <a:gd name="connsiteX4" fmla="*/ 258634 w 269385"/>
              <a:gd name="connsiteY4" fmla="*/ 130681 h 318969"/>
              <a:gd name="connsiteX5" fmla="*/ 113491 w 269385"/>
              <a:gd name="connsiteY5" fmla="*/ 52 h 318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9385" h="318969">
                <a:moveTo>
                  <a:pt x="113491" y="52"/>
                </a:moveTo>
                <a:cubicBezTo>
                  <a:pt x="72367" y="2471"/>
                  <a:pt x="26405" y="96814"/>
                  <a:pt x="11891" y="145195"/>
                </a:cubicBezTo>
                <a:cubicBezTo>
                  <a:pt x="-2623" y="193576"/>
                  <a:pt x="-9881" y="263729"/>
                  <a:pt x="26405" y="290338"/>
                </a:cubicBezTo>
                <a:cubicBezTo>
                  <a:pt x="62691" y="316947"/>
                  <a:pt x="190900" y="331461"/>
                  <a:pt x="229605" y="304852"/>
                </a:cubicBezTo>
                <a:cubicBezTo>
                  <a:pt x="268310" y="278243"/>
                  <a:pt x="280405" y="181481"/>
                  <a:pt x="258634" y="130681"/>
                </a:cubicBezTo>
                <a:cubicBezTo>
                  <a:pt x="236863" y="79881"/>
                  <a:pt x="154615" y="-2367"/>
                  <a:pt x="113491" y="52"/>
                </a:cubicBezTo>
                <a:close/>
              </a:path>
            </a:pathLst>
          </a:cu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grpSp>
        <p:nvGrpSpPr>
          <p:cNvPr id="31" name="Group 30"/>
          <p:cNvGrpSpPr>
            <a:grpSpLocks/>
          </p:cNvGrpSpPr>
          <p:nvPr/>
        </p:nvGrpSpPr>
        <p:grpSpPr bwMode="auto">
          <a:xfrm>
            <a:off x="2189163" y="6302375"/>
            <a:ext cx="423862" cy="431800"/>
            <a:chOff x="582531" y="5085184"/>
            <a:chExt cx="455717" cy="464458"/>
          </a:xfrm>
        </p:grpSpPr>
        <p:sp>
          <p:nvSpPr>
            <p:cNvPr id="32" name="Freeform 31"/>
            <p:cNvSpPr/>
            <p:nvPr/>
          </p:nvSpPr>
          <p:spPr>
            <a:xfrm>
              <a:off x="582531" y="5085184"/>
              <a:ext cx="29015" cy="464458"/>
            </a:xfrm>
            <a:custGeom>
              <a:avLst/>
              <a:gdLst>
                <a:gd name="connsiteX0" fmla="*/ 0 w 29029"/>
                <a:gd name="connsiteY0" fmla="*/ 0 h 464458"/>
                <a:gd name="connsiteX1" fmla="*/ 29029 w 29029"/>
                <a:gd name="connsiteY1" fmla="*/ 464458 h 464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9" h="464458">
                  <a:moveTo>
                    <a:pt x="0" y="0"/>
                  </a:moveTo>
                  <a:lnTo>
                    <a:pt x="29029" y="464458"/>
                  </a:lnTo>
                </a:path>
              </a:pathLst>
            </a:cu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>
                <a:solidFill>
                  <a:srgbClr val="2F2B20"/>
                </a:solidFill>
              </a:endParaRPr>
            </a:p>
          </p:txBody>
        </p:sp>
        <p:sp>
          <p:nvSpPr>
            <p:cNvPr id="33" name="Freeform 32"/>
            <p:cNvSpPr/>
            <p:nvPr/>
          </p:nvSpPr>
          <p:spPr>
            <a:xfrm>
              <a:off x="848793" y="5085184"/>
              <a:ext cx="189455" cy="464458"/>
            </a:xfrm>
            <a:custGeom>
              <a:avLst/>
              <a:gdLst>
                <a:gd name="connsiteX0" fmla="*/ 189640 w 189640"/>
                <a:gd name="connsiteY0" fmla="*/ 7541 h 561364"/>
                <a:gd name="connsiteX1" fmla="*/ 954 w 189640"/>
                <a:gd name="connsiteY1" fmla="*/ 65598 h 561364"/>
                <a:gd name="connsiteX2" fmla="*/ 117069 w 189640"/>
                <a:gd name="connsiteY2" fmla="*/ 486512 h 561364"/>
                <a:gd name="connsiteX3" fmla="*/ 131583 w 189640"/>
                <a:gd name="connsiteY3" fmla="*/ 559084 h 561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9640" h="561364">
                  <a:moveTo>
                    <a:pt x="189640" y="7541"/>
                  </a:moveTo>
                  <a:cubicBezTo>
                    <a:pt x="101344" y="-3345"/>
                    <a:pt x="13049" y="-14230"/>
                    <a:pt x="954" y="65598"/>
                  </a:cubicBezTo>
                  <a:cubicBezTo>
                    <a:pt x="-11141" y="145426"/>
                    <a:pt x="95298" y="404264"/>
                    <a:pt x="117069" y="486512"/>
                  </a:cubicBezTo>
                  <a:cubicBezTo>
                    <a:pt x="138840" y="568760"/>
                    <a:pt x="135211" y="563922"/>
                    <a:pt x="131583" y="559084"/>
                  </a:cubicBezTo>
                </a:path>
              </a:pathLst>
            </a:cu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>
                <a:solidFill>
                  <a:srgbClr val="2F2B2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74027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1" descr="Ryadhyat 1 1.pdf - Adobe Read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76" t="12186" r="29683" b="2898"/>
          <a:stretch>
            <a:fillRect/>
          </a:stretch>
        </p:blipFill>
        <p:spPr bwMode="auto">
          <a:xfrm>
            <a:off x="1598613" y="0"/>
            <a:ext cx="5946775" cy="682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reeform 2"/>
          <p:cNvSpPr/>
          <p:nvPr/>
        </p:nvSpPr>
        <p:spPr>
          <a:xfrm>
            <a:off x="6443663" y="1196975"/>
            <a:ext cx="277812" cy="327025"/>
          </a:xfrm>
          <a:custGeom>
            <a:avLst/>
            <a:gdLst>
              <a:gd name="connsiteX0" fmla="*/ 320488 w 320488"/>
              <a:gd name="connsiteY0" fmla="*/ 31040 h 379382"/>
              <a:gd name="connsiteX1" fmla="*/ 233403 w 320488"/>
              <a:gd name="connsiteY1" fmla="*/ 74582 h 379382"/>
              <a:gd name="connsiteX2" fmla="*/ 175346 w 320488"/>
              <a:gd name="connsiteY2" fmla="*/ 45554 h 379382"/>
              <a:gd name="connsiteX3" fmla="*/ 102774 w 320488"/>
              <a:gd name="connsiteY3" fmla="*/ 60068 h 379382"/>
              <a:gd name="connsiteX4" fmla="*/ 1174 w 320488"/>
              <a:gd name="connsiteY4" fmla="*/ 16525 h 379382"/>
              <a:gd name="connsiteX5" fmla="*/ 175346 w 320488"/>
              <a:gd name="connsiteY5" fmla="*/ 379382 h 379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488" h="379382">
                <a:moveTo>
                  <a:pt x="320488" y="31040"/>
                </a:moveTo>
                <a:cubicBezTo>
                  <a:pt x="289040" y="51601"/>
                  <a:pt x="257593" y="72163"/>
                  <a:pt x="233403" y="74582"/>
                </a:cubicBezTo>
                <a:cubicBezTo>
                  <a:pt x="209213" y="77001"/>
                  <a:pt x="197117" y="47973"/>
                  <a:pt x="175346" y="45554"/>
                </a:cubicBezTo>
                <a:cubicBezTo>
                  <a:pt x="153575" y="43135"/>
                  <a:pt x="131803" y="64906"/>
                  <a:pt x="102774" y="60068"/>
                </a:cubicBezTo>
                <a:cubicBezTo>
                  <a:pt x="73745" y="55230"/>
                  <a:pt x="-10921" y="-36694"/>
                  <a:pt x="1174" y="16525"/>
                </a:cubicBezTo>
                <a:cubicBezTo>
                  <a:pt x="13269" y="69744"/>
                  <a:pt x="94307" y="224563"/>
                  <a:pt x="175346" y="379382"/>
                </a:cubicBezTo>
              </a:path>
            </a:pathLst>
          </a:cu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2F2B20"/>
              </a:solidFill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5795963" y="1189038"/>
            <a:ext cx="212725" cy="342900"/>
          </a:xfrm>
          <a:custGeom>
            <a:avLst/>
            <a:gdLst>
              <a:gd name="connsiteX0" fmla="*/ 420914 w 420914"/>
              <a:gd name="connsiteY0" fmla="*/ 0 h 682172"/>
              <a:gd name="connsiteX1" fmla="*/ 159657 w 420914"/>
              <a:gd name="connsiteY1" fmla="*/ 682172 h 682172"/>
              <a:gd name="connsiteX2" fmla="*/ 0 w 420914"/>
              <a:gd name="connsiteY2" fmla="*/ 43543 h 682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0914" h="682172">
                <a:moveTo>
                  <a:pt x="420914" y="0"/>
                </a:moveTo>
                <a:lnTo>
                  <a:pt x="159657" y="682172"/>
                </a:lnTo>
                <a:lnTo>
                  <a:pt x="0" y="43543"/>
                </a:lnTo>
              </a:path>
            </a:pathLst>
          </a:cu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2F2B20"/>
              </a:solidFill>
            </a:endParaRP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4964113" y="1196975"/>
            <a:ext cx="328612" cy="328613"/>
            <a:chOff x="3532324" y="5229200"/>
            <a:chExt cx="432048" cy="432048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3532324" y="5229200"/>
              <a:ext cx="0" cy="432048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lowchart: Decision 6"/>
            <p:cNvSpPr/>
            <p:nvPr/>
          </p:nvSpPr>
          <p:spPr>
            <a:xfrm>
              <a:off x="3860012" y="5446267"/>
              <a:ext cx="104360" cy="106447"/>
            </a:xfrm>
            <a:prstGeom prst="flowChartDecision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>
                <a:solidFill>
                  <a:srgbClr val="FFFFFF"/>
                </a:solidFill>
              </a:endParaRPr>
            </a:p>
          </p:txBody>
        </p:sp>
      </p:grpSp>
      <p:sp>
        <p:nvSpPr>
          <p:cNvPr id="8" name="Freeform 7"/>
          <p:cNvSpPr/>
          <p:nvPr/>
        </p:nvSpPr>
        <p:spPr>
          <a:xfrm>
            <a:off x="3779838" y="1443038"/>
            <a:ext cx="225425" cy="266700"/>
          </a:xfrm>
          <a:custGeom>
            <a:avLst/>
            <a:gdLst>
              <a:gd name="connsiteX0" fmla="*/ 113491 w 269385"/>
              <a:gd name="connsiteY0" fmla="*/ 52 h 318969"/>
              <a:gd name="connsiteX1" fmla="*/ 11891 w 269385"/>
              <a:gd name="connsiteY1" fmla="*/ 145195 h 318969"/>
              <a:gd name="connsiteX2" fmla="*/ 26405 w 269385"/>
              <a:gd name="connsiteY2" fmla="*/ 290338 h 318969"/>
              <a:gd name="connsiteX3" fmla="*/ 229605 w 269385"/>
              <a:gd name="connsiteY3" fmla="*/ 304852 h 318969"/>
              <a:gd name="connsiteX4" fmla="*/ 258634 w 269385"/>
              <a:gd name="connsiteY4" fmla="*/ 130681 h 318969"/>
              <a:gd name="connsiteX5" fmla="*/ 113491 w 269385"/>
              <a:gd name="connsiteY5" fmla="*/ 52 h 318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9385" h="318969">
                <a:moveTo>
                  <a:pt x="113491" y="52"/>
                </a:moveTo>
                <a:cubicBezTo>
                  <a:pt x="72367" y="2471"/>
                  <a:pt x="26405" y="96814"/>
                  <a:pt x="11891" y="145195"/>
                </a:cubicBezTo>
                <a:cubicBezTo>
                  <a:pt x="-2623" y="193576"/>
                  <a:pt x="-9881" y="263729"/>
                  <a:pt x="26405" y="290338"/>
                </a:cubicBezTo>
                <a:cubicBezTo>
                  <a:pt x="62691" y="316947"/>
                  <a:pt x="190900" y="331461"/>
                  <a:pt x="229605" y="304852"/>
                </a:cubicBezTo>
                <a:cubicBezTo>
                  <a:pt x="268310" y="278243"/>
                  <a:pt x="280405" y="181481"/>
                  <a:pt x="258634" y="130681"/>
                </a:cubicBezTo>
                <a:cubicBezTo>
                  <a:pt x="236863" y="79881"/>
                  <a:pt x="154615" y="-2367"/>
                  <a:pt x="113491" y="52"/>
                </a:cubicBezTo>
                <a:close/>
              </a:path>
            </a:pathLst>
          </a:cu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2843213" y="1360488"/>
            <a:ext cx="271462" cy="384175"/>
          </a:xfrm>
          <a:custGeom>
            <a:avLst/>
            <a:gdLst>
              <a:gd name="connsiteX0" fmla="*/ 0 w 508000"/>
              <a:gd name="connsiteY0" fmla="*/ 0 h 464457"/>
              <a:gd name="connsiteX1" fmla="*/ 420914 w 508000"/>
              <a:gd name="connsiteY1" fmla="*/ 0 h 464457"/>
              <a:gd name="connsiteX2" fmla="*/ 508000 w 508000"/>
              <a:gd name="connsiteY2" fmla="*/ 464457 h 464457"/>
              <a:gd name="connsiteX3" fmla="*/ 508000 w 508000"/>
              <a:gd name="connsiteY3" fmla="*/ 420914 h 464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8000" h="464457">
                <a:moveTo>
                  <a:pt x="0" y="0"/>
                </a:moveTo>
                <a:lnTo>
                  <a:pt x="420914" y="0"/>
                </a:lnTo>
                <a:lnTo>
                  <a:pt x="508000" y="464457"/>
                </a:lnTo>
                <a:lnTo>
                  <a:pt x="508000" y="420914"/>
                </a:lnTo>
              </a:path>
            </a:pathLst>
          </a:cu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2F2B20"/>
              </a:solidFill>
            </a:endParaRPr>
          </a:p>
        </p:txBody>
      </p: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2162175" y="1330325"/>
            <a:ext cx="300038" cy="403225"/>
            <a:chOff x="611560" y="2104571"/>
            <a:chExt cx="346383" cy="464458"/>
          </a:xfrm>
        </p:grpSpPr>
        <p:sp>
          <p:nvSpPr>
            <p:cNvPr id="11" name="Freeform 10"/>
            <p:cNvSpPr/>
            <p:nvPr/>
          </p:nvSpPr>
          <p:spPr>
            <a:xfrm>
              <a:off x="928620" y="2104571"/>
              <a:ext cx="29323" cy="464458"/>
            </a:xfrm>
            <a:custGeom>
              <a:avLst/>
              <a:gdLst>
                <a:gd name="connsiteX0" fmla="*/ 0 w 29029"/>
                <a:gd name="connsiteY0" fmla="*/ 0 h 464458"/>
                <a:gd name="connsiteX1" fmla="*/ 29029 w 29029"/>
                <a:gd name="connsiteY1" fmla="*/ 464458 h 464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9" h="464458">
                  <a:moveTo>
                    <a:pt x="0" y="0"/>
                  </a:moveTo>
                  <a:lnTo>
                    <a:pt x="29029" y="464458"/>
                  </a:lnTo>
                </a:path>
              </a:pathLst>
            </a:cu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>
                <a:solidFill>
                  <a:srgbClr val="2F2B20"/>
                </a:solidFill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>
              <a:off x="611560" y="2104571"/>
              <a:ext cx="29323" cy="464458"/>
            </a:xfrm>
            <a:custGeom>
              <a:avLst/>
              <a:gdLst>
                <a:gd name="connsiteX0" fmla="*/ 0 w 29029"/>
                <a:gd name="connsiteY0" fmla="*/ 0 h 464458"/>
                <a:gd name="connsiteX1" fmla="*/ 29029 w 29029"/>
                <a:gd name="connsiteY1" fmla="*/ 464458 h 464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9" h="464458">
                  <a:moveTo>
                    <a:pt x="0" y="0"/>
                  </a:moveTo>
                  <a:lnTo>
                    <a:pt x="29029" y="464458"/>
                  </a:lnTo>
                </a:path>
              </a:pathLst>
            </a:cu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>
                <a:solidFill>
                  <a:srgbClr val="2F2B20"/>
                </a:solidFill>
              </a:endParaRPr>
            </a:p>
          </p:txBody>
        </p:sp>
      </p:grpSp>
      <p:sp>
        <p:nvSpPr>
          <p:cNvPr id="13" name="Freeform 12"/>
          <p:cNvSpPr/>
          <p:nvPr/>
        </p:nvSpPr>
        <p:spPr>
          <a:xfrm>
            <a:off x="6453188" y="3209925"/>
            <a:ext cx="233362" cy="330200"/>
          </a:xfrm>
          <a:custGeom>
            <a:avLst/>
            <a:gdLst>
              <a:gd name="connsiteX0" fmla="*/ 0 w 508000"/>
              <a:gd name="connsiteY0" fmla="*/ 0 h 464457"/>
              <a:gd name="connsiteX1" fmla="*/ 420914 w 508000"/>
              <a:gd name="connsiteY1" fmla="*/ 0 h 464457"/>
              <a:gd name="connsiteX2" fmla="*/ 508000 w 508000"/>
              <a:gd name="connsiteY2" fmla="*/ 464457 h 464457"/>
              <a:gd name="connsiteX3" fmla="*/ 508000 w 508000"/>
              <a:gd name="connsiteY3" fmla="*/ 420914 h 464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8000" h="464457">
                <a:moveTo>
                  <a:pt x="0" y="0"/>
                </a:moveTo>
                <a:lnTo>
                  <a:pt x="420914" y="0"/>
                </a:lnTo>
                <a:lnTo>
                  <a:pt x="508000" y="464457"/>
                </a:lnTo>
                <a:lnTo>
                  <a:pt x="508000" y="420914"/>
                </a:lnTo>
              </a:path>
            </a:pathLst>
          </a:cu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2F2B20"/>
              </a:solidFill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5770563" y="3201988"/>
            <a:ext cx="233362" cy="330200"/>
          </a:xfrm>
          <a:custGeom>
            <a:avLst/>
            <a:gdLst>
              <a:gd name="connsiteX0" fmla="*/ 0 w 508000"/>
              <a:gd name="connsiteY0" fmla="*/ 0 h 464457"/>
              <a:gd name="connsiteX1" fmla="*/ 420914 w 508000"/>
              <a:gd name="connsiteY1" fmla="*/ 0 h 464457"/>
              <a:gd name="connsiteX2" fmla="*/ 508000 w 508000"/>
              <a:gd name="connsiteY2" fmla="*/ 464457 h 464457"/>
              <a:gd name="connsiteX3" fmla="*/ 508000 w 508000"/>
              <a:gd name="connsiteY3" fmla="*/ 420914 h 464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8000" h="464457">
                <a:moveTo>
                  <a:pt x="0" y="0"/>
                </a:moveTo>
                <a:lnTo>
                  <a:pt x="420914" y="0"/>
                </a:lnTo>
                <a:lnTo>
                  <a:pt x="508000" y="464457"/>
                </a:lnTo>
                <a:lnTo>
                  <a:pt x="508000" y="420914"/>
                </a:lnTo>
              </a:path>
            </a:pathLst>
          </a:cu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2F2B20"/>
              </a:solidFill>
            </a:endParaRPr>
          </a:p>
        </p:txBody>
      </p: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5000625" y="3074988"/>
            <a:ext cx="425450" cy="431800"/>
            <a:chOff x="582531" y="5085184"/>
            <a:chExt cx="455717" cy="464458"/>
          </a:xfrm>
        </p:grpSpPr>
        <p:sp>
          <p:nvSpPr>
            <p:cNvPr id="16" name="Freeform 15"/>
            <p:cNvSpPr/>
            <p:nvPr/>
          </p:nvSpPr>
          <p:spPr>
            <a:xfrm>
              <a:off x="582531" y="5085184"/>
              <a:ext cx="28908" cy="464458"/>
            </a:xfrm>
            <a:custGeom>
              <a:avLst/>
              <a:gdLst>
                <a:gd name="connsiteX0" fmla="*/ 0 w 29029"/>
                <a:gd name="connsiteY0" fmla="*/ 0 h 464458"/>
                <a:gd name="connsiteX1" fmla="*/ 29029 w 29029"/>
                <a:gd name="connsiteY1" fmla="*/ 464458 h 464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9" h="464458">
                  <a:moveTo>
                    <a:pt x="0" y="0"/>
                  </a:moveTo>
                  <a:lnTo>
                    <a:pt x="29029" y="464458"/>
                  </a:lnTo>
                </a:path>
              </a:pathLst>
            </a:cu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>
                <a:solidFill>
                  <a:srgbClr val="2F2B20"/>
                </a:solidFill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>
              <a:off x="847799" y="5085184"/>
              <a:ext cx="190449" cy="464458"/>
            </a:xfrm>
            <a:custGeom>
              <a:avLst/>
              <a:gdLst>
                <a:gd name="connsiteX0" fmla="*/ 189640 w 189640"/>
                <a:gd name="connsiteY0" fmla="*/ 7541 h 561364"/>
                <a:gd name="connsiteX1" fmla="*/ 954 w 189640"/>
                <a:gd name="connsiteY1" fmla="*/ 65598 h 561364"/>
                <a:gd name="connsiteX2" fmla="*/ 117069 w 189640"/>
                <a:gd name="connsiteY2" fmla="*/ 486512 h 561364"/>
                <a:gd name="connsiteX3" fmla="*/ 131583 w 189640"/>
                <a:gd name="connsiteY3" fmla="*/ 559084 h 561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9640" h="561364">
                  <a:moveTo>
                    <a:pt x="189640" y="7541"/>
                  </a:moveTo>
                  <a:cubicBezTo>
                    <a:pt x="101344" y="-3345"/>
                    <a:pt x="13049" y="-14230"/>
                    <a:pt x="954" y="65598"/>
                  </a:cubicBezTo>
                  <a:cubicBezTo>
                    <a:pt x="-11141" y="145426"/>
                    <a:pt x="95298" y="404264"/>
                    <a:pt x="117069" y="486512"/>
                  </a:cubicBezTo>
                  <a:cubicBezTo>
                    <a:pt x="138840" y="568760"/>
                    <a:pt x="135211" y="563922"/>
                    <a:pt x="131583" y="559084"/>
                  </a:cubicBezTo>
                </a:path>
              </a:pathLst>
            </a:cu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>
                <a:solidFill>
                  <a:srgbClr val="2F2B20"/>
                </a:solidFill>
              </a:endParaRPr>
            </a:p>
          </p:txBody>
        </p:sp>
      </p:grpSp>
      <p:sp>
        <p:nvSpPr>
          <p:cNvPr id="18" name="Oval 17"/>
          <p:cNvSpPr/>
          <p:nvPr/>
        </p:nvSpPr>
        <p:spPr>
          <a:xfrm>
            <a:off x="3649663" y="2060575"/>
            <a:ext cx="287337" cy="28892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3276600" y="2060575"/>
            <a:ext cx="287338" cy="28892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2822575" y="2060575"/>
            <a:ext cx="288925" cy="28892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2449513" y="2060575"/>
            <a:ext cx="287337" cy="28892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2030413" y="2060575"/>
            <a:ext cx="287337" cy="28892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3630613" y="2492375"/>
            <a:ext cx="287337" cy="288925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3255963" y="2492375"/>
            <a:ext cx="288925" cy="288925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2803525" y="2492375"/>
            <a:ext cx="287338" cy="288925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2430463" y="2492375"/>
            <a:ext cx="287337" cy="288925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2011363" y="2492375"/>
            <a:ext cx="287337" cy="288925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28" name="Freeform 27"/>
          <p:cNvSpPr/>
          <p:nvPr/>
        </p:nvSpPr>
        <p:spPr>
          <a:xfrm>
            <a:off x="3824288" y="3044825"/>
            <a:ext cx="225425" cy="265113"/>
          </a:xfrm>
          <a:custGeom>
            <a:avLst/>
            <a:gdLst>
              <a:gd name="connsiteX0" fmla="*/ 113491 w 269385"/>
              <a:gd name="connsiteY0" fmla="*/ 52 h 318969"/>
              <a:gd name="connsiteX1" fmla="*/ 11891 w 269385"/>
              <a:gd name="connsiteY1" fmla="*/ 145195 h 318969"/>
              <a:gd name="connsiteX2" fmla="*/ 26405 w 269385"/>
              <a:gd name="connsiteY2" fmla="*/ 290338 h 318969"/>
              <a:gd name="connsiteX3" fmla="*/ 229605 w 269385"/>
              <a:gd name="connsiteY3" fmla="*/ 304852 h 318969"/>
              <a:gd name="connsiteX4" fmla="*/ 258634 w 269385"/>
              <a:gd name="connsiteY4" fmla="*/ 130681 h 318969"/>
              <a:gd name="connsiteX5" fmla="*/ 113491 w 269385"/>
              <a:gd name="connsiteY5" fmla="*/ 52 h 318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9385" h="318969">
                <a:moveTo>
                  <a:pt x="113491" y="52"/>
                </a:moveTo>
                <a:cubicBezTo>
                  <a:pt x="72367" y="2471"/>
                  <a:pt x="26405" y="96814"/>
                  <a:pt x="11891" y="145195"/>
                </a:cubicBezTo>
                <a:cubicBezTo>
                  <a:pt x="-2623" y="193576"/>
                  <a:pt x="-9881" y="263729"/>
                  <a:pt x="26405" y="290338"/>
                </a:cubicBezTo>
                <a:cubicBezTo>
                  <a:pt x="62691" y="316947"/>
                  <a:pt x="190900" y="331461"/>
                  <a:pt x="229605" y="304852"/>
                </a:cubicBezTo>
                <a:cubicBezTo>
                  <a:pt x="268310" y="278243"/>
                  <a:pt x="280405" y="181481"/>
                  <a:pt x="258634" y="130681"/>
                </a:cubicBezTo>
                <a:cubicBezTo>
                  <a:pt x="236863" y="79881"/>
                  <a:pt x="154615" y="-2367"/>
                  <a:pt x="113491" y="52"/>
                </a:cubicBezTo>
                <a:close/>
              </a:path>
            </a:pathLst>
          </a:cu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29" name="Freeform 28"/>
          <p:cNvSpPr/>
          <p:nvPr/>
        </p:nvSpPr>
        <p:spPr>
          <a:xfrm>
            <a:off x="2889250" y="3025775"/>
            <a:ext cx="225425" cy="265113"/>
          </a:xfrm>
          <a:custGeom>
            <a:avLst/>
            <a:gdLst>
              <a:gd name="connsiteX0" fmla="*/ 113491 w 269385"/>
              <a:gd name="connsiteY0" fmla="*/ 52 h 318969"/>
              <a:gd name="connsiteX1" fmla="*/ 11891 w 269385"/>
              <a:gd name="connsiteY1" fmla="*/ 145195 h 318969"/>
              <a:gd name="connsiteX2" fmla="*/ 26405 w 269385"/>
              <a:gd name="connsiteY2" fmla="*/ 290338 h 318969"/>
              <a:gd name="connsiteX3" fmla="*/ 229605 w 269385"/>
              <a:gd name="connsiteY3" fmla="*/ 304852 h 318969"/>
              <a:gd name="connsiteX4" fmla="*/ 258634 w 269385"/>
              <a:gd name="connsiteY4" fmla="*/ 130681 h 318969"/>
              <a:gd name="connsiteX5" fmla="*/ 113491 w 269385"/>
              <a:gd name="connsiteY5" fmla="*/ 52 h 318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9385" h="318969">
                <a:moveTo>
                  <a:pt x="113491" y="52"/>
                </a:moveTo>
                <a:cubicBezTo>
                  <a:pt x="72367" y="2471"/>
                  <a:pt x="26405" y="96814"/>
                  <a:pt x="11891" y="145195"/>
                </a:cubicBezTo>
                <a:cubicBezTo>
                  <a:pt x="-2623" y="193576"/>
                  <a:pt x="-9881" y="263729"/>
                  <a:pt x="26405" y="290338"/>
                </a:cubicBezTo>
                <a:cubicBezTo>
                  <a:pt x="62691" y="316947"/>
                  <a:pt x="190900" y="331461"/>
                  <a:pt x="229605" y="304852"/>
                </a:cubicBezTo>
                <a:cubicBezTo>
                  <a:pt x="268310" y="278243"/>
                  <a:pt x="280405" y="181481"/>
                  <a:pt x="258634" y="130681"/>
                </a:cubicBezTo>
                <a:cubicBezTo>
                  <a:pt x="236863" y="79881"/>
                  <a:pt x="154615" y="-2367"/>
                  <a:pt x="113491" y="52"/>
                </a:cubicBezTo>
                <a:close/>
              </a:path>
            </a:pathLst>
          </a:cu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grpSp>
        <p:nvGrpSpPr>
          <p:cNvPr id="30" name="Group 29"/>
          <p:cNvGrpSpPr>
            <a:grpSpLocks/>
          </p:cNvGrpSpPr>
          <p:nvPr/>
        </p:nvGrpSpPr>
        <p:grpSpPr bwMode="auto">
          <a:xfrm>
            <a:off x="2187575" y="2987675"/>
            <a:ext cx="300038" cy="403225"/>
            <a:chOff x="611560" y="2104571"/>
            <a:chExt cx="346383" cy="464458"/>
          </a:xfrm>
        </p:grpSpPr>
        <p:sp>
          <p:nvSpPr>
            <p:cNvPr id="31" name="Freeform 30"/>
            <p:cNvSpPr/>
            <p:nvPr/>
          </p:nvSpPr>
          <p:spPr>
            <a:xfrm>
              <a:off x="928620" y="2104571"/>
              <a:ext cx="29323" cy="464458"/>
            </a:xfrm>
            <a:custGeom>
              <a:avLst/>
              <a:gdLst>
                <a:gd name="connsiteX0" fmla="*/ 0 w 29029"/>
                <a:gd name="connsiteY0" fmla="*/ 0 h 464458"/>
                <a:gd name="connsiteX1" fmla="*/ 29029 w 29029"/>
                <a:gd name="connsiteY1" fmla="*/ 464458 h 464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9" h="464458">
                  <a:moveTo>
                    <a:pt x="0" y="0"/>
                  </a:moveTo>
                  <a:lnTo>
                    <a:pt x="29029" y="464458"/>
                  </a:lnTo>
                </a:path>
              </a:pathLst>
            </a:cu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>
                <a:solidFill>
                  <a:srgbClr val="2F2B20"/>
                </a:solidFill>
              </a:endParaRPr>
            </a:p>
          </p:txBody>
        </p:sp>
        <p:sp>
          <p:nvSpPr>
            <p:cNvPr id="32" name="Freeform 31"/>
            <p:cNvSpPr/>
            <p:nvPr/>
          </p:nvSpPr>
          <p:spPr>
            <a:xfrm>
              <a:off x="611560" y="2104571"/>
              <a:ext cx="29323" cy="464458"/>
            </a:xfrm>
            <a:custGeom>
              <a:avLst/>
              <a:gdLst>
                <a:gd name="connsiteX0" fmla="*/ 0 w 29029"/>
                <a:gd name="connsiteY0" fmla="*/ 0 h 464458"/>
                <a:gd name="connsiteX1" fmla="*/ 29029 w 29029"/>
                <a:gd name="connsiteY1" fmla="*/ 464458 h 464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9" h="464458">
                  <a:moveTo>
                    <a:pt x="0" y="0"/>
                  </a:moveTo>
                  <a:lnTo>
                    <a:pt x="29029" y="464458"/>
                  </a:lnTo>
                </a:path>
              </a:pathLst>
            </a:cu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>
                <a:solidFill>
                  <a:srgbClr val="2F2B20"/>
                </a:solidFill>
              </a:endParaRPr>
            </a:p>
          </p:txBody>
        </p:sp>
      </p:grpSp>
      <p:sp>
        <p:nvSpPr>
          <p:cNvPr id="33" name="Oval 32"/>
          <p:cNvSpPr/>
          <p:nvPr/>
        </p:nvSpPr>
        <p:spPr>
          <a:xfrm>
            <a:off x="6489700" y="3789363"/>
            <a:ext cx="287338" cy="28733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6116638" y="3789363"/>
            <a:ext cx="287337" cy="28733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5664200" y="3789363"/>
            <a:ext cx="287338" cy="28733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5289550" y="3789363"/>
            <a:ext cx="288925" cy="28733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4870450" y="3789363"/>
            <a:ext cx="288925" cy="28733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6481763" y="4221163"/>
            <a:ext cx="287337" cy="28733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6116638" y="4221163"/>
            <a:ext cx="287337" cy="28733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5699125" y="4221163"/>
            <a:ext cx="288925" cy="287337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5246688" y="4221163"/>
            <a:ext cx="287337" cy="287337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4873625" y="4221163"/>
            <a:ext cx="287338" cy="287337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6483350" y="4581525"/>
            <a:ext cx="287338" cy="28733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45" name="Freeform 44"/>
          <p:cNvSpPr/>
          <p:nvPr/>
        </p:nvSpPr>
        <p:spPr>
          <a:xfrm>
            <a:off x="6557963" y="4868863"/>
            <a:ext cx="211137" cy="344487"/>
          </a:xfrm>
          <a:custGeom>
            <a:avLst/>
            <a:gdLst>
              <a:gd name="connsiteX0" fmla="*/ 420914 w 420914"/>
              <a:gd name="connsiteY0" fmla="*/ 0 h 682172"/>
              <a:gd name="connsiteX1" fmla="*/ 159657 w 420914"/>
              <a:gd name="connsiteY1" fmla="*/ 682172 h 682172"/>
              <a:gd name="connsiteX2" fmla="*/ 0 w 420914"/>
              <a:gd name="connsiteY2" fmla="*/ 43543 h 682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0914" h="682172">
                <a:moveTo>
                  <a:pt x="420914" y="0"/>
                </a:moveTo>
                <a:lnTo>
                  <a:pt x="159657" y="682172"/>
                </a:lnTo>
                <a:lnTo>
                  <a:pt x="0" y="43543"/>
                </a:lnTo>
              </a:path>
            </a:pathLst>
          </a:cu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2F2B20"/>
              </a:solidFill>
            </a:endParaRPr>
          </a:p>
        </p:txBody>
      </p:sp>
      <p:sp>
        <p:nvSpPr>
          <p:cNvPr id="46" name="Freeform 45"/>
          <p:cNvSpPr/>
          <p:nvPr/>
        </p:nvSpPr>
        <p:spPr>
          <a:xfrm>
            <a:off x="5783263" y="4810125"/>
            <a:ext cx="292100" cy="419100"/>
          </a:xfrm>
          <a:custGeom>
            <a:avLst/>
            <a:gdLst>
              <a:gd name="connsiteX0" fmla="*/ 117800 w 204886"/>
              <a:gd name="connsiteY0" fmla="*/ 0 h 484457"/>
              <a:gd name="connsiteX1" fmla="*/ 16200 w 204886"/>
              <a:gd name="connsiteY1" fmla="*/ 130628 h 484457"/>
              <a:gd name="connsiteX2" fmla="*/ 103286 w 204886"/>
              <a:gd name="connsiteY2" fmla="*/ 217714 h 484457"/>
              <a:gd name="connsiteX3" fmla="*/ 1686 w 204886"/>
              <a:gd name="connsiteY3" fmla="*/ 449943 h 484457"/>
              <a:gd name="connsiteX4" fmla="*/ 204886 w 204886"/>
              <a:gd name="connsiteY4" fmla="*/ 478971 h 484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4886" h="484457">
                <a:moveTo>
                  <a:pt x="117800" y="0"/>
                </a:moveTo>
                <a:cubicBezTo>
                  <a:pt x="68209" y="47171"/>
                  <a:pt x="18619" y="94342"/>
                  <a:pt x="16200" y="130628"/>
                </a:cubicBezTo>
                <a:cubicBezTo>
                  <a:pt x="13781" y="166914"/>
                  <a:pt x="105705" y="164495"/>
                  <a:pt x="103286" y="217714"/>
                </a:cubicBezTo>
                <a:cubicBezTo>
                  <a:pt x="100867" y="270933"/>
                  <a:pt x="-15247" y="406400"/>
                  <a:pt x="1686" y="449943"/>
                </a:cubicBezTo>
                <a:cubicBezTo>
                  <a:pt x="18619" y="493486"/>
                  <a:pt x="111752" y="486228"/>
                  <a:pt x="204886" y="478971"/>
                </a:cubicBezTo>
              </a:path>
            </a:pathLst>
          </a:cu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2F2B20"/>
              </a:solidFill>
            </a:endParaRPr>
          </a:p>
        </p:txBody>
      </p:sp>
      <p:grpSp>
        <p:nvGrpSpPr>
          <p:cNvPr id="47" name="Group 46"/>
          <p:cNvGrpSpPr>
            <a:grpSpLocks/>
          </p:cNvGrpSpPr>
          <p:nvPr/>
        </p:nvGrpSpPr>
        <p:grpSpPr bwMode="auto">
          <a:xfrm>
            <a:off x="5016500" y="4826000"/>
            <a:ext cx="301625" cy="403225"/>
            <a:chOff x="611560" y="2104571"/>
            <a:chExt cx="346383" cy="464458"/>
          </a:xfrm>
        </p:grpSpPr>
        <p:sp>
          <p:nvSpPr>
            <p:cNvPr id="48" name="Freeform 47"/>
            <p:cNvSpPr/>
            <p:nvPr/>
          </p:nvSpPr>
          <p:spPr>
            <a:xfrm>
              <a:off x="928774" y="2104571"/>
              <a:ext cx="29169" cy="464458"/>
            </a:xfrm>
            <a:custGeom>
              <a:avLst/>
              <a:gdLst>
                <a:gd name="connsiteX0" fmla="*/ 0 w 29029"/>
                <a:gd name="connsiteY0" fmla="*/ 0 h 464458"/>
                <a:gd name="connsiteX1" fmla="*/ 29029 w 29029"/>
                <a:gd name="connsiteY1" fmla="*/ 464458 h 464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9" h="464458">
                  <a:moveTo>
                    <a:pt x="0" y="0"/>
                  </a:moveTo>
                  <a:lnTo>
                    <a:pt x="29029" y="464458"/>
                  </a:lnTo>
                </a:path>
              </a:pathLst>
            </a:cu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>
                <a:solidFill>
                  <a:srgbClr val="2F2B20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611560" y="2104571"/>
              <a:ext cx="29169" cy="464458"/>
            </a:xfrm>
            <a:custGeom>
              <a:avLst/>
              <a:gdLst>
                <a:gd name="connsiteX0" fmla="*/ 0 w 29029"/>
                <a:gd name="connsiteY0" fmla="*/ 0 h 464458"/>
                <a:gd name="connsiteX1" fmla="*/ 29029 w 29029"/>
                <a:gd name="connsiteY1" fmla="*/ 464458 h 464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9" h="464458">
                  <a:moveTo>
                    <a:pt x="0" y="0"/>
                  </a:moveTo>
                  <a:lnTo>
                    <a:pt x="29029" y="464458"/>
                  </a:lnTo>
                </a:path>
              </a:pathLst>
            </a:cu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>
                <a:solidFill>
                  <a:srgbClr val="2F2B20"/>
                </a:solidFill>
              </a:endParaRPr>
            </a:p>
          </p:txBody>
        </p:sp>
      </p:grpSp>
      <p:sp>
        <p:nvSpPr>
          <p:cNvPr id="50" name="Oval 49"/>
          <p:cNvSpPr/>
          <p:nvPr/>
        </p:nvSpPr>
        <p:spPr>
          <a:xfrm>
            <a:off x="3709988" y="3830638"/>
            <a:ext cx="288925" cy="28892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51" name="Oval 50"/>
          <p:cNvSpPr/>
          <p:nvPr/>
        </p:nvSpPr>
        <p:spPr>
          <a:xfrm>
            <a:off x="3336925" y="3830638"/>
            <a:ext cx="288925" cy="28892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>
            <a:off x="2884488" y="3830638"/>
            <a:ext cx="287337" cy="28892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53" name="Oval 52"/>
          <p:cNvSpPr/>
          <p:nvPr/>
        </p:nvSpPr>
        <p:spPr>
          <a:xfrm>
            <a:off x="2511425" y="3830638"/>
            <a:ext cx="287338" cy="28892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54" name="Oval 53"/>
          <p:cNvSpPr/>
          <p:nvPr/>
        </p:nvSpPr>
        <p:spPr>
          <a:xfrm>
            <a:off x="2092325" y="3830638"/>
            <a:ext cx="287338" cy="28892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55" name="Oval 54"/>
          <p:cNvSpPr/>
          <p:nvPr/>
        </p:nvSpPr>
        <p:spPr>
          <a:xfrm>
            <a:off x="3779838" y="4233863"/>
            <a:ext cx="287337" cy="28733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57" name="Oval 56"/>
          <p:cNvSpPr/>
          <p:nvPr/>
        </p:nvSpPr>
        <p:spPr>
          <a:xfrm>
            <a:off x="2935288" y="4186238"/>
            <a:ext cx="287337" cy="287337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58" name="Oval 57"/>
          <p:cNvSpPr/>
          <p:nvPr/>
        </p:nvSpPr>
        <p:spPr>
          <a:xfrm>
            <a:off x="2562225" y="4186238"/>
            <a:ext cx="287338" cy="287337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59" name="Oval 58"/>
          <p:cNvSpPr/>
          <p:nvPr/>
        </p:nvSpPr>
        <p:spPr>
          <a:xfrm>
            <a:off x="2141538" y="4186238"/>
            <a:ext cx="288925" cy="287337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60" name="Oval 59"/>
          <p:cNvSpPr/>
          <p:nvPr/>
        </p:nvSpPr>
        <p:spPr>
          <a:xfrm>
            <a:off x="3756025" y="4581525"/>
            <a:ext cx="288925" cy="28733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>
            <a:off x="3336925" y="4581525"/>
            <a:ext cx="288925" cy="28733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62" name="Oval 61"/>
          <p:cNvSpPr/>
          <p:nvPr/>
        </p:nvSpPr>
        <p:spPr>
          <a:xfrm>
            <a:off x="3360738" y="4233863"/>
            <a:ext cx="288925" cy="28733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63" name="Freeform 62"/>
          <p:cNvSpPr/>
          <p:nvPr/>
        </p:nvSpPr>
        <p:spPr>
          <a:xfrm>
            <a:off x="3786188" y="4886325"/>
            <a:ext cx="212725" cy="342900"/>
          </a:xfrm>
          <a:custGeom>
            <a:avLst/>
            <a:gdLst>
              <a:gd name="connsiteX0" fmla="*/ 420914 w 420914"/>
              <a:gd name="connsiteY0" fmla="*/ 0 h 682172"/>
              <a:gd name="connsiteX1" fmla="*/ 159657 w 420914"/>
              <a:gd name="connsiteY1" fmla="*/ 682172 h 682172"/>
              <a:gd name="connsiteX2" fmla="*/ 0 w 420914"/>
              <a:gd name="connsiteY2" fmla="*/ 43543 h 682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0914" h="682172">
                <a:moveTo>
                  <a:pt x="420914" y="0"/>
                </a:moveTo>
                <a:lnTo>
                  <a:pt x="159657" y="682172"/>
                </a:lnTo>
                <a:lnTo>
                  <a:pt x="0" y="43543"/>
                </a:lnTo>
              </a:path>
            </a:pathLst>
          </a:cu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2F2B20"/>
              </a:solidFill>
            </a:endParaRPr>
          </a:p>
        </p:txBody>
      </p:sp>
      <p:sp>
        <p:nvSpPr>
          <p:cNvPr id="64" name="Freeform 63"/>
          <p:cNvSpPr/>
          <p:nvPr/>
        </p:nvSpPr>
        <p:spPr>
          <a:xfrm>
            <a:off x="3038475" y="4924425"/>
            <a:ext cx="225425" cy="266700"/>
          </a:xfrm>
          <a:custGeom>
            <a:avLst/>
            <a:gdLst>
              <a:gd name="connsiteX0" fmla="*/ 113491 w 269385"/>
              <a:gd name="connsiteY0" fmla="*/ 52 h 318969"/>
              <a:gd name="connsiteX1" fmla="*/ 11891 w 269385"/>
              <a:gd name="connsiteY1" fmla="*/ 145195 h 318969"/>
              <a:gd name="connsiteX2" fmla="*/ 26405 w 269385"/>
              <a:gd name="connsiteY2" fmla="*/ 290338 h 318969"/>
              <a:gd name="connsiteX3" fmla="*/ 229605 w 269385"/>
              <a:gd name="connsiteY3" fmla="*/ 304852 h 318969"/>
              <a:gd name="connsiteX4" fmla="*/ 258634 w 269385"/>
              <a:gd name="connsiteY4" fmla="*/ 130681 h 318969"/>
              <a:gd name="connsiteX5" fmla="*/ 113491 w 269385"/>
              <a:gd name="connsiteY5" fmla="*/ 52 h 318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9385" h="318969">
                <a:moveTo>
                  <a:pt x="113491" y="52"/>
                </a:moveTo>
                <a:cubicBezTo>
                  <a:pt x="72367" y="2471"/>
                  <a:pt x="26405" y="96814"/>
                  <a:pt x="11891" y="145195"/>
                </a:cubicBezTo>
                <a:cubicBezTo>
                  <a:pt x="-2623" y="193576"/>
                  <a:pt x="-9881" y="263729"/>
                  <a:pt x="26405" y="290338"/>
                </a:cubicBezTo>
                <a:cubicBezTo>
                  <a:pt x="62691" y="316947"/>
                  <a:pt x="190900" y="331461"/>
                  <a:pt x="229605" y="304852"/>
                </a:cubicBezTo>
                <a:cubicBezTo>
                  <a:pt x="268310" y="278243"/>
                  <a:pt x="280405" y="181481"/>
                  <a:pt x="258634" y="130681"/>
                </a:cubicBezTo>
                <a:cubicBezTo>
                  <a:pt x="236863" y="79881"/>
                  <a:pt x="154615" y="-2367"/>
                  <a:pt x="113491" y="52"/>
                </a:cubicBezTo>
                <a:close/>
              </a:path>
            </a:pathLst>
          </a:cu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grpSp>
        <p:nvGrpSpPr>
          <p:cNvPr id="65" name="Group 64"/>
          <p:cNvGrpSpPr>
            <a:grpSpLocks/>
          </p:cNvGrpSpPr>
          <p:nvPr/>
        </p:nvGrpSpPr>
        <p:grpSpPr bwMode="auto">
          <a:xfrm>
            <a:off x="2274888" y="4868863"/>
            <a:ext cx="423862" cy="431800"/>
            <a:chOff x="582531" y="5085184"/>
            <a:chExt cx="455717" cy="464458"/>
          </a:xfrm>
        </p:grpSpPr>
        <p:sp>
          <p:nvSpPr>
            <p:cNvPr id="66" name="Freeform 65"/>
            <p:cNvSpPr/>
            <p:nvPr/>
          </p:nvSpPr>
          <p:spPr>
            <a:xfrm>
              <a:off x="582531" y="5085184"/>
              <a:ext cx="29015" cy="464458"/>
            </a:xfrm>
            <a:custGeom>
              <a:avLst/>
              <a:gdLst>
                <a:gd name="connsiteX0" fmla="*/ 0 w 29029"/>
                <a:gd name="connsiteY0" fmla="*/ 0 h 464458"/>
                <a:gd name="connsiteX1" fmla="*/ 29029 w 29029"/>
                <a:gd name="connsiteY1" fmla="*/ 464458 h 464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9" h="464458">
                  <a:moveTo>
                    <a:pt x="0" y="0"/>
                  </a:moveTo>
                  <a:lnTo>
                    <a:pt x="29029" y="464458"/>
                  </a:lnTo>
                </a:path>
              </a:pathLst>
            </a:cu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>
                <a:solidFill>
                  <a:srgbClr val="2F2B20"/>
                </a:solidFill>
              </a:endParaRPr>
            </a:p>
          </p:txBody>
        </p:sp>
        <p:sp>
          <p:nvSpPr>
            <p:cNvPr id="67" name="Freeform 66"/>
            <p:cNvSpPr/>
            <p:nvPr/>
          </p:nvSpPr>
          <p:spPr>
            <a:xfrm>
              <a:off x="848793" y="5085184"/>
              <a:ext cx="189455" cy="464458"/>
            </a:xfrm>
            <a:custGeom>
              <a:avLst/>
              <a:gdLst>
                <a:gd name="connsiteX0" fmla="*/ 189640 w 189640"/>
                <a:gd name="connsiteY0" fmla="*/ 7541 h 561364"/>
                <a:gd name="connsiteX1" fmla="*/ 954 w 189640"/>
                <a:gd name="connsiteY1" fmla="*/ 65598 h 561364"/>
                <a:gd name="connsiteX2" fmla="*/ 117069 w 189640"/>
                <a:gd name="connsiteY2" fmla="*/ 486512 h 561364"/>
                <a:gd name="connsiteX3" fmla="*/ 131583 w 189640"/>
                <a:gd name="connsiteY3" fmla="*/ 559084 h 561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9640" h="561364">
                  <a:moveTo>
                    <a:pt x="189640" y="7541"/>
                  </a:moveTo>
                  <a:cubicBezTo>
                    <a:pt x="101344" y="-3345"/>
                    <a:pt x="13049" y="-14230"/>
                    <a:pt x="954" y="65598"/>
                  </a:cubicBezTo>
                  <a:cubicBezTo>
                    <a:pt x="-11141" y="145426"/>
                    <a:pt x="95298" y="404264"/>
                    <a:pt x="117069" y="486512"/>
                  </a:cubicBezTo>
                  <a:cubicBezTo>
                    <a:pt x="138840" y="568760"/>
                    <a:pt x="135211" y="563922"/>
                    <a:pt x="131583" y="559084"/>
                  </a:cubicBezTo>
                </a:path>
              </a:pathLst>
            </a:cu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>
                <a:solidFill>
                  <a:srgbClr val="2F2B20"/>
                </a:solidFill>
              </a:endParaRPr>
            </a:p>
          </p:txBody>
        </p:sp>
      </p:grpSp>
      <p:sp>
        <p:nvSpPr>
          <p:cNvPr id="68" name="Oval 67"/>
          <p:cNvSpPr/>
          <p:nvPr/>
        </p:nvSpPr>
        <p:spPr>
          <a:xfrm>
            <a:off x="6477000" y="5589588"/>
            <a:ext cx="287338" cy="28733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69" name="Oval 68"/>
          <p:cNvSpPr/>
          <p:nvPr/>
        </p:nvSpPr>
        <p:spPr>
          <a:xfrm>
            <a:off x="6102350" y="5589588"/>
            <a:ext cx="288925" cy="28733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70" name="Oval 69"/>
          <p:cNvSpPr/>
          <p:nvPr/>
        </p:nvSpPr>
        <p:spPr>
          <a:xfrm>
            <a:off x="5649913" y="5589588"/>
            <a:ext cx="287337" cy="28733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71" name="Oval 70"/>
          <p:cNvSpPr/>
          <p:nvPr/>
        </p:nvSpPr>
        <p:spPr>
          <a:xfrm>
            <a:off x="5276850" y="5589588"/>
            <a:ext cx="287338" cy="28733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72" name="Oval 71"/>
          <p:cNvSpPr/>
          <p:nvPr/>
        </p:nvSpPr>
        <p:spPr>
          <a:xfrm>
            <a:off x="4857750" y="5589588"/>
            <a:ext cx="287338" cy="28733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73" name="Oval 72"/>
          <p:cNvSpPr/>
          <p:nvPr/>
        </p:nvSpPr>
        <p:spPr>
          <a:xfrm>
            <a:off x="6475413" y="5949950"/>
            <a:ext cx="288925" cy="28733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74" name="Oval 73"/>
          <p:cNvSpPr/>
          <p:nvPr/>
        </p:nvSpPr>
        <p:spPr>
          <a:xfrm>
            <a:off x="6102350" y="5949950"/>
            <a:ext cx="287338" cy="28733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75" name="Oval 74"/>
          <p:cNvSpPr/>
          <p:nvPr/>
        </p:nvSpPr>
        <p:spPr>
          <a:xfrm>
            <a:off x="5649913" y="5949950"/>
            <a:ext cx="287337" cy="28733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76" name="Oval 75"/>
          <p:cNvSpPr/>
          <p:nvPr/>
        </p:nvSpPr>
        <p:spPr>
          <a:xfrm>
            <a:off x="5276850" y="5949950"/>
            <a:ext cx="287338" cy="28733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77" name="Oval 76"/>
          <p:cNvSpPr/>
          <p:nvPr/>
        </p:nvSpPr>
        <p:spPr>
          <a:xfrm>
            <a:off x="4856163" y="5949950"/>
            <a:ext cx="288925" cy="28733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78" name="Oval 77"/>
          <p:cNvSpPr/>
          <p:nvPr/>
        </p:nvSpPr>
        <p:spPr>
          <a:xfrm>
            <a:off x="7019925" y="5973763"/>
            <a:ext cx="288925" cy="288925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79" name="Freeform 78"/>
          <p:cNvSpPr/>
          <p:nvPr/>
        </p:nvSpPr>
        <p:spPr>
          <a:xfrm>
            <a:off x="6446838" y="6453188"/>
            <a:ext cx="225425" cy="266700"/>
          </a:xfrm>
          <a:custGeom>
            <a:avLst/>
            <a:gdLst>
              <a:gd name="connsiteX0" fmla="*/ 113491 w 269385"/>
              <a:gd name="connsiteY0" fmla="*/ 52 h 318969"/>
              <a:gd name="connsiteX1" fmla="*/ 11891 w 269385"/>
              <a:gd name="connsiteY1" fmla="*/ 145195 h 318969"/>
              <a:gd name="connsiteX2" fmla="*/ 26405 w 269385"/>
              <a:gd name="connsiteY2" fmla="*/ 290338 h 318969"/>
              <a:gd name="connsiteX3" fmla="*/ 229605 w 269385"/>
              <a:gd name="connsiteY3" fmla="*/ 304852 h 318969"/>
              <a:gd name="connsiteX4" fmla="*/ 258634 w 269385"/>
              <a:gd name="connsiteY4" fmla="*/ 130681 h 318969"/>
              <a:gd name="connsiteX5" fmla="*/ 113491 w 269385"/>
              <a:gd name="connsiteY5" fmla="*/ 52 h 318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9385" h="318969">
                <a:moveTo>
                  <a:pt x="113491" y="52"/>
                </a:moveTo>
                <a:cubicBezTo>
                  <a:pt x="72367" y="2471"/>
                  <a:pt x="26405" y="96814"/>
                  <a:pt x="11891" y="145195"/>
                </a:cubicBezTo>
                <a:cubicBezTo>
                  <a:pt x="-2623" y="193576"/>
                  <a:pt x="-9881" y="263729"/>
                  <a:pt x="26405" y="290338"/>
                </a:cubicBezTo>
                <a:cubicBezTo>
                  <a:pt x="62691" y="316947"/>
                  <a:pt x="190900" y="331461"/>
                  <a:pt x="229605" y="304852"/>
                </a:cubicBezTo>
                <a:cubicBezTo>
                  <a:pt x="268310" y="278243"/>
                  <a:pt x="280405" y="181481"/>
                  <a:pt x="258634" y="130681"/>
                </a:cubicBezTo>
                <a:cubicBezTo>
                  <a:pt x="236863" y="79881"/>
                  <a:pt x="154615" y="-2367"/>
                  <a:pt x="113491" y="52"/>
                </a:cubicBezTo>
                <a:close/>
              </a:path>
            </a:pathLst>
          </a:cu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80" name="Freeform 79"/>
          <p:cNvSpPr/>
          <p:nvPr/>
        </p:nvSpPr>
        <p:spPr>
          <a:xfrm>
            <a:off x="5610225" y="6410325"/>
            <a:ext cx="233363" cy="331788"/>
          </a:xfrm>
          <a:custGeom>
            <a:avLst/>
            <a:gdLst>
              <a:gd name="connsiteX0" fmla="*/ 0 w 508000"/>
              <a:gd name="connsiteY0" fmla="*/ 0 h 464457"/>
              <a:gd name="connsiteX1" fmla="*/ 420914 w 508000"/>
              <a:gd name="connsiteY1" fmla="*/ 0 h 464457"/>
              <a:gd name="connsiteX2" fmla="*/ 508000 w 508000"/>
              <a:gd name="connsiteY2" fmla="*/ 464457 h 464457"/>
              <a:gd name="connsiteX3" fmla="*/ 508000 w 508000"/>
              <a:gd name="connsiteY3" fmla="*/ 420914 h 464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8000" h="464457">
                <a:moveTo>
                  <a:pt x="0" y="0"/>
                </a:moveTo>
                <a:lnTo>
                  <a:pt x="420914" y="0"/>
                </a:lnTo>
                <a:lnTo>
                  <a:pt x="508000" y="464457"/>
                </a:lnTo>
                <a:lnTo>
                  <a:pt x="508000" y="420914"/>
                </a:lnTo>
              </a:path>
            </a:pathLst>
          </a:cu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2F2B20"/>
              </a:solidFill>
            </a:endParaRPr>
          </a:p>
        </p:txBody>
      </p:sp>
      <p:grpSp>
        <p:nvGrpSpPr>
          <p:cNvPr id="81" name="Group 80"/>
          <p:cNvGrpSpPr>
            <a:grpSpLocks/>
          </p:cNvGrpSpPr>
          <p:nvPr/>
        </p:nvGrpSpPr>
        <p:grpSpPr bwMode="auto">
          <a:xfrm>
            <a:off x="4957763" y="6410325"/>
            <a:ext cx="300037" cy="403225"/>
            <a:chOff x="611560" y="2104571"/>
            <a:chExt cx="346383" cy="464458"/>
          </a:xfrm>
        </p:grpSpPr>
        <p:sp>
          <p:nvSpPr>
            <p:cNvPr id="82" name="Freeform 81"/>
            <p:cNvSpPr/>
            <p:nvPr/>
          </p:nvSpPr>
          <p:spPr>
            <a:xfrm>
              <a:off x="928620" y="2104571"/>
              <a:ext cx="29323" cy="464458"/>
            </a:xfrm>
            <a:custGeom>
              <a:avLst/>
              <a:gdLst>
                <a:gd name="connsiteX0" fmla="*/ 0 w 29029"/>
                <a:gd name="connsiteY0" fmla="*/ 0 h 464458"/>
                <a:gd name="connsiteX1" fmla="*/ 29029 w 29029"/>
                <a:gd name="connsiteY1" fmla="*/ 464458 h 464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9" h="464458">
                  <a:moveTo>
                    <a:pt x="0" y="0"/>
                  </a:moveTo>
                  <a:lnTo>
                    <a:pt x="29029" y="464458"/>
                  </a:lnTo>
                </a:path>
              </a:pathLst>
            </a:cu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>
                <a:solidFill>
                  <a:srgbClr val="2F2B20"/>
                </a:solidFill>
              </a:endParaRPr>
            </a:p>
          </p:txBody>
        </p:sp>
        <p:sp>
          <p:nvSpPr>
            <p:cNvPr id="83" name="Freeform 82"/>
            <p:cNvSpPr/>
            <p:nvPr/>
          </p:nvSpPr>
          <p:spPr>
            <a:xfrm>
              <a:off x="611560" y="2104571"/>
              <a:ext cx="29323" cy="464458"/>
            </a:xfrm>
            <a:custGeom>
              <a:avLst/>
              <a:gdLst>
                <a:gd name="connsiteX0" fmla="*/ 0 w 29029"/>
                <a:gd name="connsiteY0" fmla="*/ 0 h 464458"/>
                <a:gd name="connsiteX1" fmla="*/ 29029 w 29029"/>
                <a:gd name="connsiteY1" fmla="*/ 464458 h 464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9" h="464458">
                  <a:moveTo>
                    <a:pt x="0" y="0"/>
                  </a:moveTo>
                  <a:lnTo>
                    <a:pt x="29029" y="464458"/>
                  </a:lnTo>
                </a:path>
              </a:pathLst>
            </a:cu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>
                <a:solidFill>
                  <a:srgbClr val="2F2B20"/>
                </a:solidFill>
              </a:endParaRPr>
            </a:p>
          </p:txBody>
        </p:sp>
      </p:grpSp>
      <p:sp>
        <p:nvSpPr>
          <p:cNvPr id="84" name="Oval 83"/>
          <p:cNvSpPr/>
          <p:nvPr/>
        </p:nvSpPr>
        <p:spPr>
          <a:xfrm>
            <a:off x="3792538" y="5589588"/>
            <a:ext cx="288925" cy="28733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85" name="Oval 84"/>
          <p:cNvSpPr/>
          <p:nvPr/>
        </p:nvSpPr>
        <p:spPr>
          <a:xfrm>
            <a:off x="3419475" y="5589588"/>
            <a:ext cx="288925" cy="28733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86" name="Oval 85"/>
          <p:cNvSpPr/>
          <p:nvPr/>
        </p:nvSpPr>
        <p:spPr>
          <a:xfrm>
            <a:off x="2967038" y="5589588"/>
            <a:ext cx="287337" cy="28733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87" name="Oval 86"/>
          <p:cNvSpPr/>
          <p:nvPr/>
        </p:nvSpPr>
        <p:spPr>
          <a:xfrm>
            <a:off x="2593975" y="5589588"/>
            <a:ext cx="287338" cy="28733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88" name="Oval 87"/>
          <p:cNvSpPr/>
          <p:nvPr/>
        </p:nvSpPr>
        <p:spPr>
          <a:xfrm>
            <a:off x="2173288" y="5589588"/>
            <a:ext cx="288925" cy="28733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89" name="Oval 88"/>
          <p:cNvSpPr/>
          <p:nvPr/>
        </p:nvSpPr>
        <p:spPr>
          <a:xfrm>
            <a:off x="3735388" y="5973763"/>
            <a:ext cx="288925" cy="28892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90" name="Oval 89"/>
          <p:cNvSpPr/>
          <p:nvPr/>
        </p:nvSpPr>
        <p:spPr>
          <a:xfrm>
            <a:off x="3362325" y="5973763"/>
            <a:ext cx="287338" cy="28892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91" name="Oval 90"/>
          <p:cNvSpPr/>
          <p:nvPr/>
        </p:nvSpPr>
        <p:spPr>
          <a:xfrm>
            <a:off x="2943225" y="5973763"/>
            <a:ext cx="287338" cy="28892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92" name="Oval 91"/>
          <p:cNvSpPr/>
          <p:nvPr/>
        </p:nvSpPr>
        <p:spPr>
          <a:xfrm>
            <a:off x="2511425" y="5973763"/>
            <a:ext cx="287338" cy="288925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93" name="Oval 92"/>
          <p:cNvSpPr/>
          <p:nvPr/>
        </p:nvSpPr>
        <p:spPr>
          <a:xfrm>
            <a:off x="2092325" y="5973763"/>
            <a:ext cx="287338" cy="288925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94" name="Oval 93"/>
          <p:cNvSpPr/>
          <p:nvPr/>
        </p:nvSpPr>
        <p:spPr>
          <a:xfrm>
            <a:off x="1606550" y="5570538"/>
            <a:ext cx="288925" cy="287337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95" name="Oval 94"/>
          <p:cNvSpPr/>
          <p:nvPr/>
        </p:nvSpPr>
        <p:spPr>
          <a:xfrm>
            <a:off x="1598613" y="5973763"/>
            <a:ext cx="287337" cy="288925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96" name="Freeform 95"/>
          <p:cNvSpPr/>
          <p:nvPr/>
        </p:nvSpPr>
        <p:spPr>
          <a:xfrm flipV="1">
            <a:off x="3786188" y="6405563"/>
            <a:ext cx="211137" cy="341312"/>
          </a:xfrm>
          <a:custGeom>
            <a:avLst/>
            <a:gdLst>
              <a:gd name="connsiteX0" fmla="*/ 420914 w 420914"/>
              <a:gd name="connsiteY0" fmla="*/ 0 h 682172"/>
              <a:gd name="connsiteX1" fmla="*/ 159657 w 420914"/>
              <a:gd name="connsiteY1" fmla="*/ 682172 h 682172"/>
              <a:gd name="connsiteX2" fmla="*/ 0 w 420914"/>
              <a:gd name="connsiteY2" fmla="*/ 43543 h 682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0914" h="682172">
                <a:moveTo>
                  <a:pt x="420914" y="0"/>
                </a:moveTo>
                <a:lnTo>
                  <a:pt x="159657" y="682172"/>
                </a:lnTo>
                <a:lnTo>
                  <a:pt x="0" y="43543"/>
                </a:lnTo>
              </a:path>
            </a:pathLst>
          </a:cu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2F2B20"/>
              </a:solidFill>
            </a:endParaRPr>
          </a:p>
        </p:txBody>
      </p:sp>
      <p:sp>
        <p:nvSpPr>
          <p:cNvPr id="97" name="Freeform 96"/>
          <p:cNvSpPr/>
          <p:nvPr/>
        </p:nvSpPr>
        <p:spPr>
          <a:xfrm>
            <a:off x="3038475" y="6300788"/>
            <a:ext cx="292100" cy="419100"/>
          </a:xfrm>
          <a:custGeom>
            <a:avLst/>
            <a:gdLst>
              <a:gd name="connsiteX0" fmla="*/ 117800 w 204886"/>
              <a:gd name="connsiteY0" fmla="*/ 0 h 484457"/>
              <a:gd name="connsiteX1" fmla="*/ 16200 w 204886"/>
              <a:gd name="connsiteY1" fmla="*/ 130628 h 484457"/>
              <a:gd name="connsiteX2" fmla="*/ 103286 w 204886"/>
              <a:gd name="connsiteY2" fmla="*/ 217714 h 484457"/>
              <a:gd name="connsiteX3" fmla="*/ 1686 w 204886"/>
              <a:gd name="connsiteY3" fmla="*/ 449943 h 484457"/>
              <a:gd name="connsiteX4" fmla="*/ 204886 w 204886"/>
              <a:gd name="connsiteY4" fmla="*/ 478971 h 484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4886" h="484457">
                <a:moveTo>
                  <a:pt x="117800" y="0"/>
                </a:moveTo>
                <a:cubicBezTo>
                  <a:pt x="68209" y="47171"/>
                  <a:pt x="18619" y="94342"/>
                  <a:pt x="16200" y="130628"/>
                </a:cubicBezTo>
                <a:cubicBezTo>
                  <a:pt x="13781" y="166914"/>
                  <a:pt x="105705" y="164495"/>
                  <a:pt x="103286" y="217714"/>
                </a:cubicBezTo>
                <a:cubicBezTo>
                  <a:pt x="100867" y="270933"/>
                  <a:pt x="-15247" y="406400"/>
                  <a:pt x="1686" y="449943"/>
                </a:cubicBezTo>
                <a:cubicBezTo>
                  <a:pt x="18619" y="493486"/>
                  <a:pt x="111752" y="486228"/>
                  <a:pt x="204886" y="478971"/>
                </a:cubicBezTo>
              </a:path>
            </a:pathLst>
          </a:cu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2F2B20"/>
              </a:solidFill>
            </a:endParaRPr>
          </a:p>
        </p:txBody>
      </p:sp>
      <p:grpSp>
        <p:nvGrpSpPr>
          <p:cNvPr id="98" name="Group 97"/>
          <p:cNvGrpSpPr>
            <a:grpSpLocks/>
          </p:cNvGrpSpPr>
          <p:nvPr/>
        </p:nvGrpSpPr>
        <p:grpSpPr bwMode="auto">
          <a:xfrm>
            <a:off x="2289175" y="6405563"/>
            <a:ext cx="423863" cy="431800"/>
            <a:chOff x="582531" y="5085184"/>
            <a:chExt cx="455717" cy="464458"/>
          </a:xfrm>
        </p:grpSpPr>
        <p:sp>
          <p:nvSpPr>
            <p:cNvPr id="99" name="Freeform 98"/>
            <p:cNvSpPr/>
            <p:nvPr/>
          </p:nvSpPr>
          <p:spPr>
            <a:xfrm>
              <a:off x="582531" y="5085184"/>
              <a:ext cx="29016" cy="464458"/>
            </a:xfrm>
            <a:custGeom>
              <a:avLst/>
              <a:gdLst>
                <a:gd name="connsiteX0" fmla="*/ 0 w 29029"/>
                <a:gd name="connsiteY0" fmla="*/ 0 h 464458"/>
                <a:gd name="connsiteX1" fmla="*/ 29029 w 29029"/>
                <a:gd name="connsiteY1" fmla="*/ 464458 h 464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9" h="464458">
                  <a:moveTo>
                    <a:pt x="0" y="0"/>
                  </a:moveTo>
                  <a:lnTo>
                    <a:pt x="29029" y="464458"/>
                  </a:lnTo>
                </a:path>
              </a:pathLst>
            </a:cu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>
                <a:solidFill>
                  <a:srgbClr val="2F2B20"/>
                </a:solidFill>
              </a:endParaRPr>
            </a:p>
          </p:txBody>
        </p:sp>
        <p:sp>
          <p:nvSpPr>
            <p:cNvPr id="100" name="Freeform 99"/>
            <p:cNvSpPr/>
            <p:nvPr/>
          </p:nvSpPr>
          <p:spPr>
            <a:xfrm>
              <a:off x="848792" y="5085184"/>
              <a:ext cx="189456" cy="464458"/>
            </a:xfrm>
            <a:custGeom>
              <a:avLst/>
              <a:gdLst>
                <a:gd name="connsiteX0" fmla="*/ 189640 w 189640"/>
                <a:gd name="connsiteY0" fmla="*/ 7541 h 561364"/>
                <a:gd name="connsiteX1" fmla="*/ 954 w 189640"/>
                <a:gd name="connsiteY1" fmla="*/ 65598 h 561364"/>
                <a:gd name="connsiteX2" fmla="*/ 117069 w 189640"/>
                <a:gd name="connsiteY2" fmla="*/ 486512 h 561364"/>
                <a:gd name="connsiteX3" fmla="*/ 131583 w 189640"/>
                <a:gd name="connsiteY3" fmla="*/ 559084 h 561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9640" h="561364">
                  <a:moveTo>
                    <a:pt x="189640" y="7541"/>
                  </a:moveTo>
                  <a:cubicBezTo>
                    <a:pt x="101344" y="-3345"/>
                    <a:pt x="13049" y="-14230"/>
                    <a:pt x="954" y="65598"/>
                  </a:cubicBezTo>
                  <a:cubicBezTo>
                    <a:pt x="-11141" y="145426"/>
                    <a:pt x="95298" y="404264"/>
                    <a:pt x="117069" y="486512"/>
                  </a:cubicBezTo>
                  <a:cubicBezTo>
                    <a:pt x="138840" y="568760"/>
                    <a:pt x="135211" y="563922"/>
                    <a:pt x="131583" y="559084"/>
                  </a:cubicBezTo>
                </a:path>
              </a:pathLst>
            </a:cu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>
                <a:solidFill>
                  <a:srgbClr val="2F2B2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3334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 nodeType="clickPar">
                      <p:stCondLst>
                        <p:cond delay="indefinite"/>
                      </p:stCondLst>
                      <p:childTnLst>
                        <p:par>
                          <p:cTn id="1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 nodeType="clickPar">
                      <p:stCondLst>
                        <p:cond delay="indefinite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 nodeType="clickPar">
                      <p:stCondLst>
                        <p:cond delay="indefinite"/>
                      </p:stCondLst>
                      <p:childTnLst>
                        <p:par>
                          <p:cTn id="1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 nodeType="clickPar">
                      <p:stCondLst>
                        <p:cond delay="indefinite"/>
                      </p:stCondLst>
                      <p:childTnLst>
                        <p:par>
                          <p:cTn id="1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 nodeType="clickPar">
                      <p:stCondLst>
                        <p:cond delay="indefinite"/>
                      </p:stCondLst>
                      <p:childTnLst>
                        <p:par>
                          <p:cTn id="1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 nodeType="clickPar">
                      <p:stCondLst>
                        <p:cond delay="indefinite"/>
                      </p:stCondLst>
                      <p:childTnLst>
                        <p:par>
                          <p:cTn id="1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 nodeType="clickPar">
                      <p:stCondLst>
                        <p:cond delay="indefinite"/>
                      </p:stCondLst>
                      <p:childTnLst>
                        <p:par>
                          <p:cTn id="2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 nodeType="clickPar">
                      <p:stCondLst>
                        <p:cond delay="indefinite"/>
                      </p:stCondLst>
                      <p:childTnLst>
                        <p:par>
                          <p:cTn id="2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2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 nodeType="clickPar">
                      <p:stCondLst>
                        <p:cond delay="indefinite"/>
                      </p:stCondLst>
                      <p:childTnLst>
                        <p:par>
                          <p:cTn id="2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 nodeType="clickPar">
                      <p:stCondLst>
                        <p:cond delay="indefinite"/>
                      </p:stCondLst>
                      <p:childTnLst>
                        <p:par>
                          <p:cTn id="2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2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 nodeType="clickPar">
                      <p:stCondLst>
                        <p:cond delay="indefinite"/>
                      </p:stCondLst>
                      <p:childTnLst>
                        <p:par>
                          <p:cTn id="2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7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 nodeType="clickPar">
                      <p:stCondLst>
                        <p:cond delay="indefinite"/>
                      </p:stCondLst>
                      <p:childTnLst>
                        <p:par>
                          <p:cTn id="2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2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 nodeType="clickPar">
                      <p:stCondLst>
                        <p:cond delay="indefinite"/>
                      </p:stCondLst>
                      <p:childTnLst>
                        <p:par>
                          <p:cTn id="2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7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 nodeType="clickPar">
                      <p:stCondLst>
                        <p:cond delay="indefinite"/>
                      </p:stCondLst>
                      <p:childTnLst>
                        <p:par>
                          <p:cTn id="2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2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 nodeType="clickPar">
                      <p:stCondLst>
                        <p:cond delay="indefinite"/>
                      </p:stCondLst>
                      <p:childTnLst>
                        <p:par>
                          <p:cTn id="2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 nodeType="clickPar">
                      <p:stCondLst>
                        <p:cond delay="indefinite"/>
                      </p:stCondLst>
                      <p:childTnLst>
                        <p:par>
                          <p:cTn id="2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2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 nodeType="clickPar">
                      <p:stCondLst>
                        <p:cond delay="indefinite"/>
                      </p:stCondLst>
                      <p:childTnLst>
                        <p:par>
                          <p:cTn id="2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7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 nodeType="clickPar">
                      <p:stCondLst>
                        <p:cond delay="indefinite"/>
                      </p:stCondLst>
                      <p:childTnLst>
                        <p:par>
                          <p:cTn id="2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2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 nodeType="clickPar">
                      <p:stCondLst>
                        <p:cond delay="indefinite"/>
                      </p:stCondLst>
                      <p:childTnLst>
                        <p:par>
                          <p:cTn id="2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7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 nodeType="clickPar">
                      <p:stCondLst>
                        <p:cond delay="indefinite"/>
                      </p:stCondLst>
                      <p:childTnLst>
                        <p:par>
                          <p:cTn id="2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2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 nodeType="clickPar">
                      <p:stCondLst>
                        <p:cond delay="indefinite"/>
                      </p:stCondLst>
                      <p:childTnLst>
                        <p:par>
                          <p:cTn id="2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7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 nodeType="clickPar">
                      <p:stCondLst>
                        <p:cond delay="indefinite"/>
                      </p:stCondLst>
                      <p:childTnLst>
                        <p:par>
                          <p:cTn id="2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2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 nodeType="clickPar">
                      <p:stCondLst>
                        <p:cond delay="indefinite"/>
                      </p:stCondLst>
                      <p:childTnLst>
                        <p:par>
                          <p:cTn id="2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7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 nodeType="clickPar">
                      <p:stCondLst>
                        <p:cond delay="indefinite"/>
                      </p:stCondLst>
                      <p:childTnLst>
                        <p:par>
                          <p:cTn id="2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2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 nodeType="clickPar">
                      <p:stCondLst>
                        <p:cond delay="indefinite"/>
                      </p:stCondLst>
                      <p:childTnLst>
                        <p:par>
                          <p:cTn id="2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7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 nodeType="clickPar">
                      <p:stCondLst>
                        <p:cond delay="indefinite"/>
                      </p:stCondLst>
                      <p:childTnLst>
                        <p:par>
                          <p:cTn id="2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2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 nodeType="clickPar">
                      <p:stCondLst>
                        <p:cond delay="indefinite"/>
                      </p:stCondLst>
                      <p:childTnLst>
                        <p:par>
                          <p:cTn id="3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7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 nodeType="clickPar">
                      <p:stCondLst>
                        <p:cond delay="indefinite"/>
                      </p:stCondLst>
                      <p:childTnLst>
                        <p:par>
                          <p:cTn id="3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2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 nodeType="clickPar">
                      <p:stCondLst>
                        <p:cond delay="indefinite"/>
                      </p:stCondLst>
                      <p:childTnLst>
                        <p:par>
                          <p:cTn id="3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7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 nodeType="clickPar">
                      <p:stCondLst>
                        <p:cond delay="indefinite"/>
                      </p:stCondLst>
                      <p:childTnLst>
                        <p:par>
                          <p:cTn id="3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 nodeType="clickPar">
                      <p:stCondLst>
                        <p:cond delay="indefinite"/>
                      </p:stCondLst>
                      <p:childTnLst>
                        <p:par>
                          <p:cTn id="3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 nodeType="clickPar">
                      <p:stCondLst>
                        <p:cond delay="indefinite"/>
                      </p:stCondLst>
                      <p:childTnLst>
                        <p:par>
                          <p:cTn id="3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2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 nodeType="clickPar">
                      <p:stCondLst>
                        <p:cond delay="indefinite"/>
                      </p:stCondLst>
                      <p:childTnLst>
                        <p:par>
                          <p:cTn id="3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7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8" fill="hold" nodeType="clickPar">
                      <p:stCondLst>
                        <p:cond delay="indefinite"/>
                      </p:stCondLst>
                      <p:childTnLst>
                        <p:par>
                          <p:cTn id="3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2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3" fill="hold" nodeType="clickPar">
                      <p:stCondLst>
                        <p:cond delay="indefinite"/>
                      </p:stCondLst>
                      <p:childTnLst>
                        <p:par>
                          <p:cTn id="3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7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8" fill="hold" nodeType="clickPar">
                      <p:stCondLst>
                        <p:cond delay="indefinite"/>
                      </p:stCondLst>
                      <p:childTnLst>
                        <p:par>
                          <p:cTn id="3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2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3" fill="hold" nodeType="clickPar">
                      <p:stCondLst>
                        <p:cond delay="indefinite"/>
                      </p:stCondLst>
                      <p:childTnLst>
                        <p:par>
                          <p:cTn id="3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7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8" fill="hold" nodeType="clickPar">
                      <p:stCondLst>
                        <p:cond delay="indefinite"/>
                      </p:stCondLst>
                      <p:childTnLst>
                        <p:par>
                          <p:cTn id="3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2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3" fill="hold" nodeType="clickPar">
                      <p:stCondLst>
                        <p:cond delay="indefinite"/>
                      </p:stCondLst>
                      <p:childTnLst>
                        <p:par>
                          <p:cTn id="3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7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 nodeType="clickPar">
                      <p:stCondLst>
                        <p:cond delay="indefinite"/>
                      </p:stCondLst>
                      <p:childTnLst>
                        <p:par>
                          <p:cTn id="3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2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3" fill="hold" nodeType="clickPar">
                      <p:stCondLst>
                        <p:cond delay="indefinite"/>
                      </p:stCondLst>
                      <p:childTnLst>
                        <p:par>
                          <p:cTn id="3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7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8" fill="hold" nodeType="clickPar">
                      <p:stCondLst>
                        <p:cond delay="indefinite"/>
                      </p:stCondLst>
                      <p:childTnLst>
                        <p:par>
                          <p:cTn id="3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2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3" fill="hold" nodeType="clickPar">
                      <p:stCondLst>
                        <p:cond delay="indefinite"/>
                      </p:stCondLst>
                      <p:childTnLst>
                        <p:par>
                          <p:cTn id="3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7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8" fill="hold" nodeType="clickPar">
                      <p:stCondLst>
                        <p:cond delay="indefinite"/>
                      </p:stCondLst>
                      <p:childTnLst>
                        <p:par>
                          <p:cTn id="3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3" fill="hold" nodeType="clickPar">
                      <p:stCondLst>
                        <p:cond delay="indefinite"/>
                      </p:stCondLst>
                      <p:childTnLst>
                        <p:par>
                          <p:cTn id="3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8" fill="hold" nodeType="clickPar">
                      <p:stCondLst>
                        <p:cond delay="indefinite"/>
                      </p:stCondLst>
                      <p:childTnLst>
                        <p:par>
                          <p:cTn id="3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2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1" descr="Ryadhyat 1 1.pdf - Adobe Reader">
            <a:hlinkClick r:id="" action="ppaction://noaction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49" t="45340" r="31111" b="48010"/>
          <a:stretch>
            <a:fillRect/>
          </a:stretch>
        </p:blipFill>
        <p:spPr bwMode="auto">
          <a:xfrm>
            <a:off x="3552825" y="-26988"/>
            <a:ext cx="2292350" cy="654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5" name="Picture 2" descr="Ryadhyat 1 1.pdf - Adobe Reader">
            <a:hlinkClick r:id="" action="ppaction://noaction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86" t="12186" r="29681" b="79852"/>
          <a:stretch>
            <a:fillRect/>
          </a:stretch>
        </p:blipFill>
        <p:spPr bwMode="auto">
          <a:xfrm>
            <a:off x="3240088" y="690563"/>
            <a:ext cx="2700337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6" name="Picture 3" descr="Ryadhyat 1 1.pdf - Adobe Reader">
            <a:hlinkClick r:id="" action="ppaction://noaction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73" t="14774" r="30000" b="77200"/>
          <a:stretch>
            <a:fillRect/>
          </a:stretch>
        </p:blipFill>
        <p:spPr bwMode="auto">
          <a:xfrm>
            <a:off x="3455988" y="1411288"/>
            <a:ext cx="2389187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7" name="Picture 4" descr="Ryadhyat 1 1.pdf - Adobe Reader">
            <a:hlinkClick r:id="" action="ppaction://noaction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49" t="11891" r="30318" b="80443"/>
          <a:stretch>
            <a:fillRect/>
          </a:stretch>
        </p:blipFill>
        <p:spPr bwMode="auto">
          <a:xfrm>
            <a:off x="3390900" y="1989138"/>
            <a:ext cx="2398713" cy="74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8" name="Picture 5" descr="Ryadhyat 1 1.pdf - Adobe Reader">
            <a:hlinkClick r:id="" action="ppaction://noaction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51" t="13956" r="30000" b="77200"/>
          <a:stretch>
            <a:fillRect/>
          </a:stretch>
        </p:blipFill>
        <p:spPr bwMode="auto">
          <a:xfrm>
            <a:off x="3140075" y="2738438"/>
            <a:ext cx="2649538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9" name="Picture 6" descr="Ryadhyat 1 1.pdf - Adobe Reader">
            <a:hlinkClick r:id="" action="ppaction://noaction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37" t="13956" r="29366" b="77789"/>
          <a:stretch>
            <a:fillRect/>
          </a:stretch>
        </p:blipFill>
        <p:spPr bwMode="auto">
          <a:xfrm>
            <a:off x="1895475" y="3860800"/>
            <a:ext cx="404495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80" name="Picture 7" descr="Ryadhyat 1 1.pdf - Adobe Reader">
            <a:hlinkClick r:id="" action="ppaction://noaction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20" t="12186" r="29207" b="79852"/>
          <a:stretch>
            <a:fillRect/>
          </a:stretch>
        </p:blipFill>
        <p:spPr bwMode="auto">
          <a:xfrm>
            <a:off x="1846263" y="4581525"/>
            <a:ext cx="41656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81" name="Picture 8" descr="Ryadhyat 1 1.pdf - Adobe Reader">
            <a:hlinkClick r:id="" action="ppaction://noaction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57" t="12482" r="29364" b="77789"/>
          <a:stretch>
            <a:fillRect/>
          </a:stretch>
        </p:blipFill>
        <p:spPr bwMode="auto">
          <a:xfrm>
            <a:off x="1811338" y="5446713"/>
            <a:ext cx="4129087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82" name="Picture 9" descr="Ryadhyat 1 1.pdf - Adobe Reader">
            <a:hlinkClick r:id="" action="ppaction://noaction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97" t="13582" r="30000" b="79852"/>
          <a:stretch>
            <a:fillRect/>
          </a:stretch>
        </p:blipFill>
        <p:spPr bwMode="auto">
          <a:xfrm>
            <a:off x="3327400" y="6205538"/>
            <a:ext cx="2513013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83" name="Picture 14">
            <a:hlinkClick r:id="" action="ppaction://noaction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988" y="3449638"/>
            <a:ext cx="2232025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482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1" descr="Ryadhyat 1 1.pdf - Adobe Read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97" t="12482" r="30000" b="79852"/>
          <a:stretch>
            <a:fillRect/>
          </a:stretch>
        </p:blipFill>
        <p:spPr bwMode="auto">
          <a:xfrm>
            <a:off x="6438900" y="0"/>
            <a:ext cx="27051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07" name="Picture 2" descr="Ryadhyat 1 1.pdf - Adobe Read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89" t="39017" r="28255" b="9386"/>
          <a:stretch>
            <a:fillRect/>
          </a:stretch>
        </p:blipFill>
        <p:spPr bwMode="auto">
          <a:xfrm>
            <a:off x="306388" y="908050"/>
            <a:ext cx="8531225" cy="590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reeform 3"/>
          <p:cNvSpPr/>
          <p:nvPr/>
        </p:nvSpPr>
        <p:spPr>
          <a:xfrm>
            <a:off x="6948488" y="3213100"/>
            <a:ext cx="223837" cy="266700"/>
          </a:xfrm>
          <a:custGeom>
            <a:avLst/>
            <a:gdLst>
              <a:gd name="connsiteX0" fmla="*/ 113491 w 269385"/>
              <a:gd name="connsiteY0" fmla="*/ 52 h 318969"/>
              <a:gd name="connsiteX1" fmla="*/ 11891 w 269385"/>
              <a:gd name="connsiteY1" fmla="*/ 145195 h 318969"/>
              <a:gd name="connsiteX2" fmla="*/ 26405 w 269385"/>
              <a:gd name="connsiteY2" fmla="*/ 290338 h 318969"/>
              <a:gd name="connsiteX3" fmla="*/ 229605 w 269385"/>
              <a:gd name="connsiteY3" fmla="*/ 304852 h 318969"/>
              <a:gd name="connsiteX4" fmla="*/ 258634 w 269385"/>
              <a:gd name="connsiteY4" fmla="*/ 130681 h 318969"/>
              <a:gd name="connsiteX5" fmla="*/ 113491 w 269385"/>
              <a:gd name="connsiteY5" fmla="*/ 52 h 318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9385" h="318969">
                <a:moveTo>
                  <a:pt x="113491" y="52"/>
                </a:moveTo>
                <a:cubicBezTo>
                  <a:pt x="72367" y="2471"/>
                  <a:pt x="26405" y="96814"/>
                  <a:pt x="11891" y="145195"/>
                </a:cubicBezTo>
                <a:cubicBezTo>
                  <a:pt x="-2623" y="193576"/>
                  <a:pt x="-9881" y="263729"/>
                  <a:pt x="26405" y="290338"/>
                </a:cubicBezTo>
                <a:cubicBezTo>
                  <a:pt x="62691" y="316947"/>
                  <a:pt x="190900" y="331461"/>
                  <a:pt x="229605" y="304852"/>
                </a:cubicBezTo>
                <a:cubicBezTo>
                  <a:pt x="268310" y="278243"/>
                  <a:pt x="280405" y="181481"/>
                  <a:pt x="258634" y="130681"/>
                </a:cubicBezTo>
                <a:cubicBezTo>
                  <a:pt x="236863" y="79881"/>
                  <a:pt x="154615" y="-2367"/>
                  <a:pt x="113491" y="52"/>
                </a:cubicBezTo>
                <a:close/>
              </a:path>
            </a:pathLst>
          </a:cu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011863" y="3149600"/>
            <a:ext cx="0" cy="33020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 8"/>
          <p:cNvSpPr/>
          <p:nvPr/>
        </p:nvSpPr>
        <p:spPr>
          <a:xfrm>
            <a:off x="4787900" y="3201988"/>
            <a:ext cx="233363" cy="330200"/>
          </a:xfrm>
          <a:custGeom>
            <a:avLst/>
            <a:gdLst>
              <a:gd name="connsiteX0" fmla="*/ 0 w 508000"/>
              <a:gd name="connsiteY0" fmla="*/ 0 h 464457"/>
              <a:gd name="connsiteX1" fmla="*/ 420914 w 508000"/>
              <a:gd name="connsiteY1" fmla="*/ 0 h 464457"/>
              <a:gd name="connsiteX2" fmla="*/ 508000 w 508000"/>
              <a:gd name="connsiteY2" fmla="*/ 464457 h 464457"/>
              <a:gd name="connsiteX3" fmla="*/ 508000 w 508000"/>
              <a:gd name="connsiteY3" fmla="*/ 420914 h 464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8000" h="464457">
                <a:moveTo>
                  <a:pt x="0" y="0"/>
                </a:moveTo>
                <a:lnTo>
                  <a:pt x="420914" y="0"/>
                </a:lnTo>
                <a:lnTo>
                  <a:pt x="508000" y="464457"/>
                </a:lnTo>
                <a:lnTo>
                  <a:pt x="508000" y="420914"/>
                </a:lnTo>
              </a:path>
            </a:pathLst>
          </a:cu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2F2B20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2700338" y="1628775"/>
            <a:ext cx="223837" cy="266700"/>
          </a:xfrm>
          <a:custGeom>
            <a:avLst/>
            <a:gdLst>
              <a:gd name="connsiteX0" fmla="*/ 113491 w 269385"/>
              <a:gd name="connsiteY0" fmla="*/ 52 h 318969"/>
              <a:gd name="connsiteX1" fmla="*/ 11891 w 269385"/>
              <a:gd name="connsiteY1" fmla="*/ 145195 h 318969"/>
              <a:gd name="connsiteX2" fmla="*/ 26405 w 269385"/>
              <a:gd name="connsiteY2" fmla="*/ 290338 h 318969"/>
              <a:gd name="connsiteX3" fmla="*/ 229605 w 269385"/>
              <a:gd name="connsiteY3" fmla="*/ 304852 h 318969"/>
              <a:gd name="connsiteX4" fmla="*/ 258634 w 269385"/>
              <a:gd name="connsiteY4" fmla="*/ 130681 h 318969"/>
              <a:gd name="connsiteX5" fmla="*/ 113491 w 269385"/>
              <a:gd name="connsiteY5" fmla="*/ 52 h 318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9385" h="318969">
                <a:moveTo>
                  <a:pt x="113491" y="52"/>
                </a:moveTo>
                <a:cubicBezTo>
                  <a:pt x="72367" y="2471"/>
                  <a:pt x="26405" y="96814"/>
                  <a:pt x="11891" y="145195"/>
                </a:cubicBezTo>
                <a:cubicBezTo>
                  <a:pt x="-2623" y="193576"/>
                  <a:pt x="-9881" y="263729"/>
                  <a:pt x="26405" y="290338"/>
                </a:cubicBezTo>
                <a:cubicBezTo>
                  <a:pt x="62691" y="316947"/>
                  <a:pt x="190900" y="331461"/>
                  <a:pt x="229605" y="304852"/>
                </a:cubicBezTo>
                <a:cubicBezTo>
                  <a:pt x="268310" y="278243"/>
                  <a:pt x="280405" y="181481"/>
                  <a:pt x="258634" y="130681"/>
                </a:cubicBezTo>
                <a:cubicBezTo>
                  <a:pt x="236863" y="79881"/>
                  <a:pt x="154615" y="-2367"/>
                  <a:pt x="113491" y="52"/>
                </a:cubicBezTo>
                <a:close/>
              </a:path>
            </a:pathLst>
          </a:cu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2844800" y="2420938"/>
            <a:ext cx="0" cy="328612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 12"/>
          <p:cNvSpPr/>
          <p:nvPr/>
        </p:nvSpPr>
        <p:spPr>
          <a:xfrm>
            <a:off x="2727325" y="3252788"/>
            <a:ext cx="233363" cy="330200"/>
          </a:xfrm>
          <a:custGeom>
            <a:avLst/>
            <a:gdLst>
              <a:gd name="connsiteX0" fmla="*/ 0 w 508000"/>
              <a:gd name="connsiteY0" fmla="*/ 0 h 464457"/>
              <a:gd name="connsiteX1" fmla="*/ 420914 w 508000"/>
              <a:gd name="connsiteY1" fmla="*/ 0 h 464457"/>
              <a:gd name="connsiteX2" fmla="*/ 508000 w 508000"/>
              <a:gd name="connsiteY2" fmla="*/ 464457 h 464457"/>
              <a:gd name="connsiteX3" fmla="*/ 508000 w 508000"/>
              <a:gd name="connsiteY3" fmla="*/ 420914 h 464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8000" h="464457">
                <a:moveTo>
                  <a:pt x="0" y="0"/>
                </a:moveTo>
                <a:lnTo>
                  <a:pt x="420914" y="0"/>
                </a:lnTo>
                <a:lnTo>
                  <a:pt x="508000" y="464457"/>
                </a:lnTo>
                <a:lnTo>
                  <a:pt x="508000" y="420914"/>
                </a:lnTo>
              </a:path>
            </a:pathLst>
          </a:cu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2F2B20"/>
              </a:solidFill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6872288" y="6021388"/>
            <a:ext cx="292100" cy="419100"/>
          </a:xfrm>
          <a:custGeom>
            <a:avLst/>
            <a:gdLst>
              <a:gd name="connsiteX0" fmla="*/ 117800 w 204886"/>
              <a:gd name="connsiteY0" fmla="*/ 0 h 484457"/>
              <a:gd name="connsiteX1" fmla="*/ 16200 w 204886"/>
              <a:gd name="connsiteY1" fmla="*/ 130628 h 484457"/>
              <a:gd name="connsiteX2" fmla="*/ 103286 w 204886"/>
              <a:gd name="connsiteY2" fmla="*/ 217714 h 484457"/>
              <a:gd name="connsiteX3" fmla="*/ 1686 w 204886"/>
              <a:gd name="connsiteY3" fmla="*/ 449943 h 484457"/>
              <a:gd name="connsiteX4" fmla="*/ 204886 w 204886"/>
              <a:gd name="connsiteY4" fmla="*/ 478971 h 484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4886" h="484457">
                <a:moveTo>
                  <a:pt x="117800" y="0"/>
                </a:moveTo>
                <a:cubicBezTo>
                  <a:pt x="68209" y="47171"/>
                  <a:pt x="18619" y="94342"/>
                  <a:pt x="16200" y="130628"/>
                </a:cubicBezTo>
                <a:cubicBezTo>
                  <a:pt x="13781" y="166914"/>
                  <a:pt x="105705" y="164495"/>
                  <a:pt x="103286" y="217714"/>
                </a:cubicBezTo>
                <a:cubicBezTo>
                  <a:pt x="100867" y="270933"/>
                  <a:pt x="-15247" y="406400"/>
                  <a:pt x="1686" y="449943"/>
                </a:cubicBezTo>
                <a:cubicBezTo>
                  <a:pt x="18619" y="493486"/>
                  <a:pt x="111752" y="486228"/>
                  <a:pt x="204886" y="478971"/>
                </a:cubicBezTo>
              </a:path>
            </a:pathLst>
          </a:cu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2F2B20"/>
              </a:solidFill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5873750" y="6111875"/>
            <a:ext cx="276225" cy="328613"/>
          </a:xfrm>
          <a:custGeom>
            <a:avLst/>
            <a:gdLst>
              <a:gd name="connsiteX0" fmla="*/ 320488 w 320488"/>
              <a:gd name="connsiteY0" fmla="*/ 31040 h 379382"/>
              <a:gd name="connsiteX1" fmla="*/ 233403 w 320488"/>
              <a:gd name="connsiteY1" fmla="*/ 74582 h 379382"/>
              <a:gd name="connsiteX2" fmla="*/ 175346 w 320488"/>
              <a:gd name="connsiteY2" fmla="*/ 45554 h 379382"/>
              <a:gd name="connsiteX3" fmla="*/ 102774 w 320488"/>
              <a:gd name="connsiteY3" fmla="*/ 60068 h 379382"/>
              <a:gd name="connsiteX4" fmla="*/ 1174 w 320488"/>
              <a:gd name="connsiteY4" fmla="*/ 16525 h 379382"/>
              <a:gd name="connsiteX5" fmla="*/ 175346 w 320488"/>
              <a:gd name="connsiteY5" fmla="*/ 379382 h 379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488" h="379382">
                <a:moveTo>
                  <a:pt x="320488" y="31040"/>
                </a:moveTo>
                <a:cubicBezTo>
                  <a:pt x="289040" y="51601"/>
                  <a:pt x="257593" y="72163"/>
                  <a:pt x="233403" y="74582"/>
                </a:cubicBezTo>
                <a:cubicBezTo>
                  <a:pt x="209213" y="77001"/>
                  <a:pt x="197117" y="47973"/>
                  <a:pt x="175346" y="45554"/>
                </a:cubicBezTo>
                <a:cubicBezTo>
                  <a:pt x="153575" y="43135"/>
                  <a:pt x="131803" y="64906"/>
                  <a:pt x="102774" y="60068"/>
                </a:cubicBezTo>
                <a:cubicBezTo>
                  <a:pt x="73745" y="55230"/>
                  <a:pt x="-10921" y="-36694"/>
                  <a:pt x="1174" y="16525"/>
                </a:cubicBezTo>
                <a:cubicBezTo>
                  <a:pt x="13269" y="69744"/>
                  <a:pt x="94307" y="224563"/>
                  <a:pt x="175346" y="379382"/>
                </a:cubicBezTo>
              </a:path>
            </a:pathLst>
          </a:cu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2F2B20"/>
              </a:solidFill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4787900" y="6059488"/>
            <a:ext cx="212725" cy="342900"/>
          </a:xfrm>
          <a:custGeom>
            <a:avLst/>
            <a:gdLst>
              <a:gd name="connsiteX0" fmla="*/ 420914 w 420914"/>
              <a:gd name="connsiteY0" fmla="*/ 0 h 682172"/>
              <a:gd name="connsiteX1" fmla="*/ 159657 w 420914"/>
              <a:gd name="connsiteY1" fmla="*/ 682172 h 682172"/>
              <a:gd name="connsiteX2" fmla="*/ 0 w 420914"/>
              <a:gd name="connsiteY2" fmla="*/ 43543 h 682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0914" h="682172">
                <a:moveTo>
                  <a:pt x="420914" y="0"/>
                </a:moveTo>
                <a:lnTo>
                  <a:pt x="159657" y="682172"/>
                </a:lnTo>
                <a:lnTo>
                  <a:pt x="0" y="43543"/>
                </a:lnTo>
              </a:path>
            </a:pathLst>
          </a:cu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2F2B20"/>
              </a:solidFill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2727325" y="4508500"/>
            <a:ext cx="292100" cy="419100"/>
          </a:xfrm>
          <a:custGeom>
            <a:avLst/>
            <a:gdLst>
              <a:gd name="connsiteX0" fmla="*/ 117800 w 204886"/>
              <a:gd name="connsiteY0" fmla="*/ 0 h 484457"/>
              <a:gd name="connsiteX1" fmla="*/ 16200 w 204886"/>
              <a:gd name="connsiteY1" fmla="*/ 130628 h 484457"/>
              <a:gd name="connsiteX2" fmla="*/ 103286 w 204886"/>
              <a:gd name="connsiteY2" fmla="*/ 217714 h 484457"/>
              <a:gd name="connsiteX3" fmla="*/ 1686 w 204886"/>
              <a:gd name="connsiteY3" fmla="*/ 449943 h 484457"/>
              <a:gd name="connsiteX4" fmla="*/ 204886 w 204886"/>
              <a:gd name="connsiteY4" fmla="*/ 478971 h 484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4886" h="484457">
                <a:moveTo>
                  <a:pt x="117800" y="0"/>
                </a:moveTo>
                <a:cubicBezTo>
                  <a:pt x="68209" y="47171"/>
                  <a:pt x="18619" y="94342"/>
                  <a:pt x="16200" y="130628"/>
                </a:cubicBezTo>
                <a:cubicBezTo>
                  <a:pt x="13781" y="166914"/>
                  <a:pt x="105705" y="164495"/>
                  <a:pt x="103286" y="217714"/>
                </a:cubicBezTo>
                <a:cubicBezTo>
                  <a:pt x="100867" y="270933"/>
                  <a:pt x="-15247" y="406400"/>
                  <a:pt x="1686" y="449943"/>
                </a:cubicBezTo>
                <a:cubicBezTo>
                  <a:pt x="18619" y="493486"/>
                  <a:pt x="111752" y="486228"/>
                  <a:pt x="204886" y="478971"/>
                </a:cubicBezTo>
              </a:path>
            </a:pathLst>
          </a:cu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2F2B20"/>
              </a:solidFill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2735263" y="5373688"/>
            <a:ext cx="277812" cy="327025"/>
          </a:xfrm>
          <a:custGeom>
            <a:avLst/>
            <a:gdLst>
              <a:gd name="connsiteX0" fmla="*/ 320488 w 320488"/>
              <a:gd name="connsiteY0" fmla="*/ 31040 h 379382"/>
              <a:gd name="connsiteX1" fmla="*/ 233403 w 320488"/>
              <a:gd name="connsiteY1" fmla="*/ 74582 h 379382"/>
              <a:gd name="connsiteX2" fmla="*/ 175346 w 320488"/>
              <a:gd name="connsiteY2" fmla="*/ 45554 h 379382"/>
              <a:gd name="connsiteX3" fmla="*/ 102774 w 320488"/>
              <a:gd name="connsiteY3" fmla="*/ 60068 h 379382"/>
              <a:gd name="connsiteX4" fmla="*/ 1174 w 320488"/>
              <a:gd name="connsiteY4" fmla="*/ 16525 h 379382"/>
              <a:gd name="connsiteX5" fmla="*/ 175346 w 320488"/>
              <a:gd name="connsiteY5" fmla="*/ 379382 h 379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488" h="379382">
                <a:moveTo>
                  <a:pt x="320488" y="31040"/>
                </a:moveTo>
                <a:cubicBezTo>
                  <a:pt x="289040" y="51601"/>
                  <a:pt x="257593" y="72163"/>
                  <a:pt x="233403" y="74582"/>
                </a:cubicBezTo>
                <a:cubicBezTo>
                  <a:pt x="209213" y="77001"/>
                  <a:pt x="197117" y="47973"/>
                  <a:pt x="175346" y="45554"/>
                </a:cubicBezTo>
                <a:cubicBezTo>
                  <a:pt x="153575" y="43135"/>
                  <a:pt x="131803" y="64906"/>
                  <a:pt x="102774" y="60068"/>
                </a:cubicBezTo>
                <a:cubicBezTo>
                  <a:pt x="73745" y="55230"/>
                  <a:pt x="-10921" y="-36694"/>
                  <a:pt x="1174" y="16525"/>
                </a:cubicBezTo>
                <a:cubicBezTo>
                  <a:pt x="13269" y="69744"/>
                  <a:pt x="94307" y="224563"/>
                  <a:pt x="175346" y="379382"/>
                </a:cubicBezTo>
              </a:path>
            </a:pathLst>
          </a:cu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2F2B20"/>
              </a:solidFill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2752725" y="6237288"/>
            <a:ext cx="211138" cy="344487"/>
          </a:xfrm>
          <a:custGeom>
            <a:avLst/>
            <a:gdLst>
              <a:gd name="connsiteX0" fmla="*/ 420914 w 420914"/>
              <a:gd name="connsiteY0" fmla="*/ 0 h 682172"/>
              <a:gd name="connsiteX1" fmla="*/ 159657 w 420914"/>
              <a:gd name="connsiteY1" fmla="*/ 682172 h 682172"/>
              <a:gd name="connsiteX2" fmla="*/ 0 w 420914"/>
              <a:gd name="connsiteY2" fmla="*/ 43543 h 682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0914" h="682172">
                <a:moveTo>
                  <a:pt x="420914" y="0"/>
                </a:moveTo>
                <a:lnTo>
                  <a:pt x="159657" y="682172"/>
                </a:lnTo>
                <a:lnTo>
                  <a:pt x="0" y="43543"/>
                </a:lnTo>
              </a:path>
            </a:pathLst>
          </a:cu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2F2B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068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1" descr="Ryadhyat 1 1.pdf - Adobe Read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94" t="12186" r="29842" b="3783"/>
          <a:stretch>
            <a:fillRect/>
          </a:stretch>
        </p:blipFill>
        <p:spPr bwMode="auto">
          <a:xfrm>
            <a:off x="1584325" y="0"/>
            <a:ext cx="597535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reeform 2"/>
          <p:cNvSpPr/>
          <p:nvPr/>
        </p:nvSpPr>
        <p:spPr>
          <a:xfrm>
            <a:off x="6227763" y="1773238"/>
            <a:ext cx="233362" cy="330200"/>
          </a:xfrm>
          <a:custGeom>
            <a:avLst/>
            <a:gdLst>
              <a:gd name="connsiteX0" fmla="*/ 0 w 508000"/>
              <a:gd name="connsiteY0" fmla="*/ 0 h 464457"/>
              <a:gd name="connsiteX1" fmla="*/ 420914 w 508000"/>
              <a:gd name="connsiteY1" fmla="*/ 0 h 464457"/>
              <a:gd name="connsiteX2" fmla="*/ 508000 w 508000"/>
              <a:gd name="connsiteY2" fmla="*/ 464457 h 464457"/>
              <a:gd name="connsiteX3" fmla="*/ 508000 w 508000"/>
              <a:gd name="connsiteY3" fmla="*/ 420914 h 464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8000" h="464457">
                <a:moveTo>
                  <a:pt x="0" y="0"/>
                </a:moveTo>
                <a:lnTo>
                  <a:pt x="420914" y="0"/>
                </a:lnTo>
                <a:lnTo>
                  <a:pt x="508000" y="464457"/>
                </a:lnTo>
                <a:lnTo>
                  <a:pt x="508000" y="420914"/>
                </a:lnTo>
              </a:path>
            </a:pathLst>
          </a:cu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2F2B2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651500" y="1773238"/>
            <a:ext cx="0" cy="328612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reeform 4"/>
          <p:cNvSpPr/>
          <p:nvPr/>
        </p:nvSpPr>
        <p:spPr>
          <a:xfrm>
            <a:off x="4684713" y="1773238"/>
            <a:ext cx="212725" cy="342900"/>
          </a:xfrm>
          <a:custGeom>
            <a:avLst/>
            <a:gdLst>
              <a:gd name="connsiteX0" fmla="*/ 420914 w 420914"/>
              <a:gd name="connsiteY0" fmla="*/ 0 h 682172"/>
              <a:gd name="connsiteX1" fmla="*/ 159657 w 420914"/>
              <a:gd name="connsiteY1" fmla="*/ 682172 h 682172"/>
              <a:gd name="connsiteX2" fmla="*/ 0 w 420914"/>
              <a:gd name="connsiteY2" fmla="*/ 43543 h 682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0914" h="682172">
                <a:moveTo>
                  <a:pt x="420914" y="0"/>
                </a:moveTo>
                <a:lnTo>
                  <a:pt x="159657" y="682172"/>
                </a:lnTo>
                <a:lnTo>
                  <a:pt x="0" y="43543"/>
                </a:lnTo>
              </a:path>
            </a:pathLst>
          </a:cu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2F2B20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3276600" y="692150"/>
            <a:ext cx="231775" cy="331788"/>
          </a:xfrm>
          <a:custGeom>
            <a:avLst/>
            <a:gdLst>
              <a:gd name="connsiteX0" fmla="*/ 0 w 508000"/>
              <a:gd name="connsiteY0" fmla="*/ 0 h 464457"/>
              <a:gd name="connsiteX1" fmla="*/ 420914 w 508000"/>
              <a:gd name="connsiteY1" fmla="*/ 0 h 464457"/>
              <a:gd name="connsiteX2" fmla="*/ 508000 w 508000"/>
              <a:gd name="connsiteY2" fmla="*/ 464457 h 464457"/>
              <a:gd name="connsiteX3" fmla="*/ 508000 w 508000"/>
              <a:gd name="connsiteY3" fmla="*/ 420914 h 464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8000" h="464457">
                <a:moveTo>
                  <a:pt x="0" y="0"/>
                </a:moveTo>
                <a:lnTo>
                  <a:pt x="420914" y="0"/>
                </a:lnTo>
                <a:lnTo>
                  <a:pt x="508000" y="464457"/>
                </a:lnTo>
                <a:lnTo>
                  <a:pt x="508000" y="420914"/>
                </a:lnTo>
              </a:path>
            </a:pathLst>
          </a:cu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2F2B2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392488" y="1196975"/>
            <a:ext cx="0" cy="328613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reeform 7"/>
          <p:cNvSpPr/>
          <p:nvPr/>
        </p:nvSpPr>
        <p:spPr>
          <a:xfrm>
            <a:off x="3360738" y="1812925"/>
            <a:ext cx="211137" cy="344488"/>
          </a:xfrm>
          <a:custGeom>
            <a:avLst/>
            <a:gdLst>
              <a:gd name="connsiteX0" fmla="*/ 420914 w 420914"/>
              <a:gd name="connsiteY0" fmla="*/ 0 h 682172"/>
              <a:gd name="connsiteX1" fmla="*/ 159657 w 420914"/>
              <a:gd name="connsiteY1" fmla="*/ 682172 h 682172"/>
              <a:gd name="connsiteX2" fmla="*/ 0 w 420914"/>
              <a:gd name="connsiteY2" fmla="*/ 43543 h 682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0914" h="682172">
                <a:moveTo>
                  <a:pt x="420914" y="0"/>
                </a:moveTo>
                <a:lnTo>
                  <a:pt x="159657" y="682172"/>
                </a:lnTo>
                <a:lnTo>
                  <a:pt x="0" y="43543"/>
                </a:lnTo>
              </a:path>
            </a:pathLst>
          </a:cu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2F2B20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6348413" y="3933825"/>
            <a:ext cx="225425" cy="265113"/>
          </a:xfrm>
          <a:custGeom>
            <a:avLst/>
            <a:gdLst>
              <a:gd name="connsiteX0" fmla="*/ 113491 w 269385"/>
              <a:gd name="connsiteY0" fmla="*/ 52 h 318969"/>
              <a:gd name="connsiteX1" fmla="*/ 11891 w 269385"/>
              <a:gd name="connsiteY1" fmla="*/ 145195 h 318969"/>
              <a:gd name="connsiteX2" fmla="*/ 26405 w 269385"/>
              <a:gd name="connsiteY2" fmla="*/ 290338 h 318969"/>
              <a:gd name="connsiteX3" fmla="*/ 229605 w 269385"/>
              <a:gd name="connsiteY3" fmla="*/ 304852 h 318969"/>
              <a:gd name="connsiteX4" fmla="*/ 258634 w 269385"/>
              <a:gd name="connsiteY4" fmla="*/ 130681 h 318969"/>
              <a:gd name="connsiteX5" fmla="*/ 113491 w 269385"/>
              <a:gd name="connsiteY5" fmla="*/ 52 h 318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9385" h="318969">
                <a:moveTo>
                  <a:pt x="113491" y="52"/>
                </a:moveTo>
                <a:cubicBezTo>
                  <a:pt x="72367" y="2471"/>
                  <a:pt x="26405" y="96814"/>
                  <a:pt x="11891" y="145195"/>
                </a:cubicBezTo>
                <a:cubicBezTo>
                  <a:pt x="-2623" y="193576"/>
                  <a:pt x="-9881" y="263729"/>
                  <a:pt x="26405" y="290338"/>
                </a:cubicBezTo>
                <a:cubicBezTo>
                  <a:pt x="62691" y="316947"/>
                  <a:pt x="190900" y="331461"/>
                  <a:pt x="229605" y="304852"/>
                </a:cubicBezTo>
                <a:cubicBezTo>
                  <a:pt x="268310" y="278243"/>
                  <a:pt x="280405" y="181481"/>
                  <a:pt x="258634" y="130681"/>
                </a:cubicBezTo>
                <a:cubicBezTo>
                  <a:pt x="236863" y="79881"/>
                  <a:pt x="154615" y="-2367"/>
                  <a:pt x="113491" y="52"/>
                </a:cubicBezTo>
                <a:close/>
              </a:path>
            </a:pathLst>
          </a:cu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5513388" y="3967163"/>
            <a:ext cx="277812" cy="328612"/>
          </a:xfrm>
          <a:custGeom>
            <a:avLst/>
            <a:gdLst>
              <a:gd name="connsiteX0" fmla="*/ 320488 w 320488"/>
              <a:gd name="connsiteY0" fmla="*/ 31040 h 379382"/>
              <a:gd name="connsiteX1" fmla="*/ 233403 w 320488"/>
              <a:gd name="connsiteY1" fmla="*/ 74582 h 379382"/>
              <a:gd name="connsiteX2" fmla="*/ 175346 w 320488"/>
              <a:gd name="connsiteY2" fmla="*/ 45554 h 379382"/>
              <a:gd name="connsiteX3" fmla="*/ 102774 w 320488"/>
              <a:gd name="connsiteY3" fmla="*/ 60068 h 379382"/>
              <a:gd name="connsiteX4" fmla="*/ 1174 w 320488"/>
              <a:gd name="connsiteY4" fmla="*/ 16525 h 379382"/>
              <a:gd name="connsiteX5" fmla="*/ 175346 w 320488"/>
              <a:gd name="connsiteY5" fmla="*/ 379382 h 379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488" h="379382">
                <a:moveTo>
                  <a:pt x="320488" y="31040"/>
                </a:moveTo>
                <a:cubicBezTo>
                  <a:pt x="289040" y="51601"/>
                  <a:pt x="257593" y="72163"/>
                  <a:pt x="233403" y="74582"/>
                </a:cubicBezTo>
                <a:cubicBezTo>
                  <a:pt x="209213" y="77001"/>
                  <a:pt x="197117" y="47973"/>
                  <a:pt x="175346" y="45554"/>
                </a:cubicBezTo>
                <a:cubicBezTo>
                  <a:pt x="153575" y="43135"/>
                  <a:pt x="131803" y="64906"/>
                  <a:pt x="102774" y="60068"/>
                </a:cubicBezTo>
                <a:cubicBezTo>
                  <a:pt x="73745" y="55230"/>
                  <a:pt x="-10921" y="-36694"/>
                  <a:pt x="1174" y="16525"/>
                </a:cubicBezTo>
                <a:cubicBezTo>
                  <a:pt x="13269" y="69744"/>
                  <a:pt x="94307" y="224563"/>
                  <a:pt x="175346" y="379382"/>
                </a:cubicBezTo>
              </a:path>
            </a:pathLst>
          </a:cu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2F2B20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 flipV="1">
            <a:off x="4686300" y="3911600"/>
            <a:ext cx="211138" cy="341313"/>
          </a:xfrm>
          <a:custGeom>
            <a:avLst/>
            <a:gdLst>
              <a:gd name="connsiteX0" fmla="*/ 420914 w 420914"/>
              <a:gd name="connsiteY0" fmla="*/ 0 h 682172"/>
              <a:gd name="connsiteX1" fmla="*/ 159657 w 420914"/>
              <a:gd name="connsiteY1" fmla="*/ 682172 h 682172"/>
              <a:gd name="connsiteX2" fmla="*/ 0 w 420914"/>
              <a:gd name="connsiteY2" fmla="*/ 43543 h 682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0914" h="682172">
                <a:moveTo>
                  <a:pt x="420914" y="0"/>
                </a:moveTo>
                <a:lnTo>
                  <a:pt x="159657" y="682172"/>
                </a:lnTo>
                <a:lnTo>
                  <a:pt x="0" y="43543"/>
                </a:lnTo>
              </a:path>
            </a:pathLst>
          </a:cu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2F2B20"/>
              </a:solidFill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3284538" y="2852738"/>
            <a:ext cx="223837" cy="266700"/>
          </a:xfrm>
          <a:custGeom>
            <a:avLst/>
            <a:gdLst>
              <a:gd name="connsiteX0" fmla="*/ 113491 w 269385"/>
              <a:gd name="connsiteY0" fmla="*/ 52 h 318969"/>
              <a:gd name="connsiteX1" fmla="*/ 11891 w 269385"/>
              <a:gd name="connsiteY1" fmla="*/ 145195 h 318969"/>
              <a:gd name="connsiteX2" fmla="*/ 26405 w 269385"/>
              <a:gd name="connsiteY2" fmla="*/ 290338 h 318969"/>
              <a:gd name="connsiteX3" fmla="*/ 229605 w 269385"/>
              <a:gd name="connsiteY3" fmla="*/ 304852 h 318969"/>
              <a:gd name="connsiteX4" fmla="*/ 258634 w 269385"/>
              <a:gd name="connsiteY4" fmla="*/ 130681 h 318969"/>
              <a:gd name="connsiteX5" fmla="*/ 113491 w 269385"/>
              <a:gd name="connsiteY5" fmla="*/ 52 h 318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9385" h="318969">
                <a:moveTo>
                  <a:pt x="113491" y="52"/>
                </a:moveTo>
                <a:cubicBezTo>
                  <a:pt x="72367" y="2471"/>
                  <a:pt x="26405" y="96814"/>
                  <a:pt x="11891" y="145195"/>
                </a:cubicBezTo>
                <a:cubicBezTo>
                  <a:pt x="-2623" y="193576"/>
                  <a:pt x="-9881" y="263729"/>
                  <a:pt x="26405" y="290338"/>
                </a:cubicBezTo>
                <a:cubicBezTo>
                  <a:pt x="62691" y="316947"/>
                  <a:pt x="190900" y="331461"/>
                  <a:pt x="229605" y="304852"/>
                </a:cubicBezTo>
                <a:cubicBezTo>
                  <a:pt x="268310" y="278243"/>
                  <a:pt x="280405" y="181481"/>
                  <a:pt x="258634" y="130681"/>
                </a:cubicBezTo>
                <a:cubicBezTo>
                  <a:pt x="236863" y="79881"/>
                  <a:pt x="154615" y="-2367"/>
                  <a:pt x="113491" y="52"/>
                </a:cubicBezTo>
                <a:close/>
              </a:path>
            </a:pathLst>
          </a:cu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3311525" y="3433763"/>
            <a:ext cx="276225" cy="327025"/>
          </a:xfrm>
          <a:custGeom>
            <a:avLst/>
            <a:gdLst>
              <a:gd name="connsiteX0" fmla="*/ 320488 w 320488"/>
              <a:gd name="connsiteY0" fmla="*/ 31040 h 379382"/>
              <a:gd name="connsiteX1" fmla="*/ 233403 w 320488"/>
              <a:gd name="connsiteY1" fmla="*/ 74582 h 379382"/>
              <a:gd name="connsiteX2" fmla="*/ 175346 w 320488"/>
              <a:gd name="connsiteY2" fmla="*/ 45554 h 379382"/>
              <a:gd name="connsiteX3" fmla="*/ 102774 w 320488"/>
              <a:gd name="connsiteY3" fmla="*/ 60068 h 379382"/>
              <a:gd name="connsiteX4" fmla="*/ 1174 w 320488"/>
              <a:gd name="connsiteY4" fmla="*/ 16525 h 379382"/>
              <a:gd name="connsiteX5" fmla="*/ 175346 w 320488"/>
              <a:gd name="connsiteY5" fmla="*/ 379382 h 379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488" h="379382">
                <a:moveTo>
                  <a:pt x="320488" y="31040"/>
                </a:moveTo>
                <a:cubicBezTo>
                  <a:pt x="289040" y="51601"/>
                  <a:pt x="257593" y="72163"/>
                  <a:pt x="233403" y="74582"/>
                </a:cubicBezTo>
                <a:cubicBezTo>
                  <a:pt x="209213" y="77001"/>
                  <a:pt x="197117" y="47973"/>
                  <a:pt x="175346" y="45554"/>
                </a:cubicBezTo>
                <a:cubicBezTo>
                  <a:pt x="153575" y="43135"/>
                  <a:pt x="131803" y="64906"/>
                  <a:pt x="102774" y="60068"/>
                </a:cubicBezTo>
                <a:cubicBezTo>
                  <a:pt x="73745" y="55230"/>
                  <a:pt x="-10921" y="-36694"/>
                  <a:pt x="1174" y="16525"/>
                </a:cubicBezTo>
                <a:cubicBezTo>
                  <a:pt x="13269" y="69744"/>
                  <a:pt x="94307" y="224563"/>
                  <a:pt x="175346" y="379382"/>
                </a:cubicBezTo>
              </a:path>
            </a:pathLst>
          </a:cu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2F2B20"/>
              </a:solidFill>
            </a:endParaRPr>
          </a:p>
        </p:txBody>
      </p:sp>
      <p:sp>
        <p:nvSpPr>
          <p:cNvPr id="14" name="Freeform 13"/>
          <p:cNvSpPr/>
          <p:nvPr/>
        </p:nvSpPr>
        <p:spPr>
          <a:xfrm flipV="1">
            <a:off x="3330575" y="4029075"/>
            <a:ext cx="211138" cy="341313"/>
          </a:xfrm>
          <a:custGeom>
            <a:avLst/>
            <a:gdLst>
              <a:gd name="connsiteX0" fmla="*/ 420914 w 420914"/>
              <a:gd name="connsiteY0" fmla="*/ 0 h 682172"/>
              <a:gd name="connsiteX1" fmla="*/ 159657 w 420914"/>
              <a:gd name="connsiteY1" fmla="*/ 682172 h 682172"/>
              <a:gd name="connsiteX2" fmla="*/ 0 w 420914"/>
              <a:gd name="connsiteY2" fmla="*/ 43543 h 682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0914" h="682172">
                <a:moveTo>
                  <a:pt x="420914" y="0"/>
                </a:moveTo>
                <a:lnTo>
                  <a:pt x="159657" y="682172"/>
                </a:lnTo>
                <a:lnTo>
                  <a:pt x="0" y="43543"/>
                </a:lnTo>
              </a:path>
            </a:pathLst>
          </a:cu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2F2B20"/>
              </a:solidFill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6345238" y="6308725"/>
            <a:ext cx="157162" cy="360363"/>
          </a:xfrm>
          <a:custGeom>
            <a:avLst/>
            <a:gdLst>
              <a:gd name="connsiteX0" fmla="*/ 189640 w 189640"/>
              <a:gd name="connsiteY0" fmla="*/ 7541 h 561364"/>
              <a:gd name="connsiteX1" fmla="*/ 954 w 189640"/>
              <a:gd name="connsiteY1" fmla="*/ 65598 h 561364"/>
              <a:gd name="connsiteX2" fmla="*/ 117069 w 189640"/>
              <a:gd name="connsiteY2" fmla="*/ 486512 h 561364"/>
              <a:gd name="connsiteX3" fmla="*/ 131583 w 189640"/>
              <a:gd name="connsiteY3" fmla="*/ 559084 h 561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640" h="561364">
                <a:moveTo>
                  <a:pt x="189640" y="7541"/>
                </a:moveTo>
                <a:cubicBezTo>
                  <a:pt x="101344" y="-3345"/>
                  <a:pt x="13049" y="-14230"/>
                  <a:pt x="954" y="65598"/>
                </a:cubicBezTo>
                <a:cubicBezTo>
                  <a:pt x="-11141" y="145426"/>
                  <a:pt x="95298" y="404264"/>
                  <a:pt x="117069" y="486512"/>
                </a:cubicBezTo>
                <a:cubicBezTo>
                  <a:pt x="138840" y="568760"/>
                  <a:pt x="135211" y="563922"/>
                  <a:pt x="131583" y="559084"/>
                </a:cubicBezTo>
              </a:path>
            </a:pathLst>
          </a:cu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2F2B20"/>
              </a:solidFill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5535613" y="6230938"/>
            <a:ext cx="292100" cy="417512"/>
          </a:xfrm>
          <a:custGeom>
            <a:avLst/>
            <a:gdLst>
              <a:gd name="connsiteX0" fmla="*/ 117800 w 204886"/>
              <a:gd name="connsiteY0" fmla="*/ 0 h 484457"/>
              <a:gd name="connsiteX1" fmla="*/ 16200 w 204886"/>
              <a:gd name="connsiteY1" fmla="*/ 130628 h 484457"/>
              <a:gd name="connsiteX2" fmla="*/ 103286 w 204886"/>
              <a:gd name="connsiteY2" fmla="*/ 217714 h 484457"/>
              <a:gd name="connsiteX3" fmla="*/ 1686 w 204886"/>
              <a:gd name="connsiteY3" fmla="*/ 449943 h 484457"/>
              <a:gd name="connsiteX4" fmla="*/ 204886 w 204886"/>
              <a:gd name="connsiteY4" fmla="*/ 478971 h 484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4886" h="484457">
                <a:moveTo>
                  <a:pt x="117800" y="0"/>
                </a:moveTo>
                <a:cubicBezTo>
                  <a:pt x="68209" y="47171"/>
                  <a:pt x="18619" y="94342"/>
                  <a:pt x="16200" y="130628"/>
                </a:cubicBezTo>
                <a:cubicBezTo>
                  <a:pt x="13781" y="166914"/>
                  <a:pt x="105705" y="164495"/>
                  <a:pt x="103286" y="217714"/>
                </a:cubicBezTo>
                <a:cubicBezTo>
                  <a:pt x="100867" y="270933"/>
                  <a:pt x="-15247" y="406400"/>
                  <a:pt x="1686" y="449943"/>
                </a:cubicBezTo>
                <a:cubicBezTo>
                  <a:pt x="18619" y="493486"/>
                  <a:pt x="111752" y="486228"/>
                  <a:pt x="204886" y="478971"/>
                </a:cubicBezTo>
              </a:path>
            </a:pathLst>
          </a:cu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2F2B20"/>
              </a:solidFill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4664075" y="6324600"/>
            <a:ext cx="233363" cy="330200"/>
          </a:xfrm>
          <a:custGeom>
            <a:avLst/>
            <a:gdLst>
              <a:gd name="connsiteX0" fmla="*/ 0 w 508000"/>
              <a:gd name="connsiteY0" fmla="*/ 0 h 464457"/>
              <a:gd name="connsiteX1" fmla="*/ 420914 w 508000"/>
              <a:gd name="connsiteY1" fmla="*/ 0 h 464457"/>
              <a:gd name="connsiteX2" fmla="*/ 508000 w 508000"/>
              <a:gd name="connsiteY2" fmla="*/ 464457 h 464457"/>
              <a:gd name="connsiteX3" fmla="*/ 508000 w 508000"/>
              <a:gd name="connsiteY3" fmla="*/ 420914 h 464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8000" h="464457">
                <a:moveTo>
                  <a:pt x="0" y="0"/>
                </a:moveTo>
                <a:lnTo>
                  <a:pt x="420914" y="0"/>
                </a:lnTo>
                <a:lnTo>
                  <a:pt x="508000" y="464457"/>
                </a:lnTo>
                <a:lnTo>
                  <a:pt x="508000" y="420914"/>
                </a:lnTo>
              </a:path>
            </a:pathLst>
          </a:cu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2F2B20"/>
              </a:solidFill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3370263" y="5229225"/>
            <a:ext cx="158750" cy="360363"/>
          </a:xfrm>
          <a:custGeom>
            <a:avLst/>
            <a:gdLst>
              <a:gd name="connsiteX0" fmla="*/ 189640 w 189640"/>
              <a:gd name="connsiteY0" fmla="*/ 7541 h 561364"/>
              <a:gd name="connsiteX1" fmla="*/ 954 w 189640"/>
              <a:gd name="connsiteY1" fmla="*/ 65598 h 561364"/>
              <a:gd name="connsiteX2" fmla="*/ 117069 w 189640"/>
              <a:gd name="connsiteY2" fmla="*/ 486512 h 561364"/>
              <a:gd name="connsiteX3" fmla="*/ 131583 w 189640"/>
              <a:gd name="connsiteY3" fmla="*/ 559084 h 561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640" h="561364">
                <a:moveTo>
                  <a:pt x="189640" y="7541"/>
                </a:moveTo>
                <a:cubicBezTo>
                  <a:pt x="101344" y="-3345"/>
                  <a:pt x="13049" y="-14230"/>
                  <a:pt x="954" y="65598"/>
                </a:cubicBezTo>
                <a:cubicBezTo>
                  <a:pt x="-11141" y="145426"/>
                  <a:pt x="95298" y="404264"/>
                  <a:pt x="117069" y="486512"/>
                </a:cubicBezTo>
                <a:cubicBezTo>
                  <a:pt x="138840" y="568760"/>
                  <a:pt x="135211" y="563922"/>
                  <a:pt x="131583" y="559084"/>
                </a:cubicBezTo>
              </a:path>
            </a:pathLst>
          </a:cu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2F2B20"/>
              </a:solidFill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3330575" y="5810250"/>
            <a:ext cx="198438" cy="282575"/>
          </a:xfrm>
          <a:custGeom>
            <a:avLst/>
            <a:gdLst>
              <a:gd name="connsiteX0" fmla="*/ 117800 w 204886"/>
              <a:gd name="connsiteY0" fmla="*/ 0 h 484457"/>
              <a:gd name="connsiteX1" fmla="*/ 16200 w 204886"/>
              <a:gd name="connsiteY1" fmla="*/ 130628 h 484457"/>
              <a:gd name="connsiteX2" fmla="*/ 103286 w 204886"/>
              <a:gd name="connsiteY2" fmla="*/ 217714 h 484457"/>
              <a:gd name="connsiteX3" fmla="*/ 1686 w 204886"/>
              <a:gd name="connsiteY3" fmla="*/ 449943 h 484457"/>
              <a:gd name="connsiteX4" fmla="*/ 204886 w 204886"/>
              <a:gd name="connsiteY4" fmla="*/ 478971 h 484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4886" h="484457">
                <a:moveTo>
                  <a:pt x="117800" y="0"/>
                </a:moveTo>
                <a:cubicBezTo>
                  <a:pt x="68209" y="47171"/>
                  <a:pt x="18619" y="94342"/>
                  <a:pt x="16200" y="130628"/>
                </a:cubicBezTo>
                <a:cubicBezTo>
                  <a:pt x="13781" y="166914"/>
                  <a:pt x="105705" y="164495"/>
                  <a:pt x="103286" y="217714"/>
                </a:cubicBezTo>
                <a:cubicBezTo>
                  <a:pt x="100867" y="270933"/>
                  <a:pt x="-15247" y="406400"/>
                  <a:pt x="1686" y="449943"/>
                </a:cubicBezTo>
                <a:cubicBezTo>
                  <a:pt x="18619" y="493486"/>
                  <a:pt x="111752" y="486228"/>
                  <a:pt x="204886" y="478971"/>
                </a:cubicBezTo>
              </a:path>
            </a:pathLst>
          </a:cu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2F2B20"/>
              </a:solidFill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3284538" y="6440488"/>
            <a:ext cx="233362" cy="330200"/>
          </a:xfrm>
          <a:custGeom>
            <a:avLst/>
            <a:gdLst>
              <a:gd name="connsiteX0" fmla="*/ 0 w 508000"/>
              <a:gd name="connsiteY0" fmla="*/ 0 h 464457"/>
              <a:gd name="connsiteX1" fmla="*/ 420914 w 508000"/>
              <a:gd name="connsiteY1" fmla="*/ 0 h 464457"/>
              <a:gd name="connsiteX2" fmla="*/ 508000 w 508000"/>
              <a:gd name="connsiteY2" fmla="*/ 464457 h 464457"/>
              <a:gd name="connsiteX3" fmla="*/ 508000 w 508000"/>
              <a:gd name="connsiteY3" fmla="*/ 420914 h 464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8000" h="464457">
                <a:moveTo>
                  <a:pt x="0" y="0"/>
                </a:moveTo>
                <a:lnTo>
                  <a:pt x="420914" y="0"/>
                </a:lnTo>
                <a:lnTo>
                  <a:pt x="508000" y="464457"/>
                </a:lnTo>
                <a:lnTo>
                  <a:pt x="508000" y="420914"/>
                </a:lnTo>
              </a:path>
            </a:pathLst>
          </a:cu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2F2B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946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Ryadhyat 1 1.pdf - Adobe Read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95" t="19012" r="32661" b="6436"/>
          <a:stretch>
            <a:fillRect/>
          </a:stretch>
        </p:blipFill>
        <p:spPr bwMode="auto">
          <a:xfrm>
            <a:off x="0" y="-9525"/>
            <a:ext cx="5761038" cy="679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899" name="Picture 3" descr="Ryadhyat 1 1.pdf - Adobe Read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49" t="45340" r="31111" b="48010"/>
          <a:stretch>
            <a:fillRect/>
          </a:stretch>
        </p:blipFill>
        <p:spPr bwMode="auto">
          <a:xfrm>
            <a:off x="6024563" y="-9525"/>
            <a:ext cx="2292350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eform 4"/>
          <p:cNvSpPr/>
          <p:nvPr/>
        </p:nvSpPr>
        <p:spPr>
          <a:xfrm>
            <a:off x="3419475" y="1341438"/>
            <a:ext cx="269875" cy="319087"/>
          </a:xfrm>
          <a:custGeom>
            <a:avLst/>
            <a:gdLst>
              <a:gd name="connsiteX0" fmla="*/ 113491 w 269385"/>
              <a:gd name="connsiteY0" fmla="*/ 52 h 318969"/>
              <a:gd name="connsiteX1" fmla="*/ 11891 w 269385"/>
              <a:gd name="connsiteY1" fmla="*/ 145195 h 318969"/>
              <a:gd name="connsiteX2" fmla="*/ 26405 w 269385"/>
              <a:gd name="connsiteY2" fmla="*/ 290338 h 318969"/>
              <a:gd name="connsiteX3" fmla="*/ 229605 w 269385"/>
              <a:gd name="connsiteY3" fmla="*/ 304852 h 318969"/>
              <a:gd name="connsiteX4" fmla="*/ 258634 w 269385"/>
              <a:gd name="connsiteY4" fmla="*/ 130681 h 318969"/>
              <a:gd name="connsiteX5" fmla="*/ 113491 w 269385"/>
              <a:gd name="connsiteY5" fmla="*/ 52 h 318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9385" h="318969">
                <a:moveTo>
                  <a:pt x="113491" y="52"/>
                </a:moveTo>
                <a:cubicBezTo>
                  <a:pt x="72367" y="2471"/>
                  <a:pt x="26405" y="96814"/>
                  <a:pt x="11891" y="145195"/>
                </a:cubicBezTo>
                <a:cubicBezTo>
                  <a:pt x="-2623" y="193576"/>
                  <a:pt x="-9881" y="263729"/>
                  <a:pt x="26405" y="290338"/>
                </a:cubicBezTo>
                <a:cubicBezTo>
                  <a:pt x="62691" y="316947"/>
                  <a:pt x="190900" y="331461"/>
                  <a:pt x="229605" y="304852"/>
                </a:cubicBezTo>
                <a:cubicBezTo>
                  <a:pt x="268310" y="278243"/>
                  <a:pt x="280405" y="181481"/>
                  <a:pt x="258634" y="130681"/>
                </a:cubicBezTo>
                <a:cubicBezTo>
                  <a:pt x="236863" y="79881"/>
                  <a:pt x="154615" y="-2367"/>
                  <a:pt x="113491" y="52"/>
                </a:cubicBezTo>
                <a:close/>
              </a:path>
            </a:pathLst>
          </a:cu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395288" y="1276350"/>
            <a:ext cx="211137" cy="339725"/>
          </a:xfrm>
          <a:custGeom>
            <a:avLst/>
            <a:gdLst>
              <a:gd name="connsiteX0" fmla="*/ 420914 w 420914"/>
              <a:gd name="connsiteY0" fmla="*/ 0 h 682172"/>
              <a:gd name="connsiteX1" fmla="*/ 159657 w 420914"/>
              <a:gd name="connsiteY1" fmla="*/ 682172 h 682172"/>
              <a:gd name="connsiteX2" fmla="*/ 0 w 420914"/>
              <a:gd name="connsiteY2" fmla="*/ 43543 h 682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0914" h="682172">
                <a:moveTo>
                  <a:pt x="420914" y="0"/>
                </a:moveTo>
                <a:lnTo>
                  <a:pt x="159657" y="682172"/>
                </a:lnTo>
                <a:lnTo>
                  <a:pt x="0" y="43543"/>
                </a:lnTo>
              </a:path>
            </a:pathLst>
          </a:cu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2F2B2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500563" y="2901950"/>
            <a:ext cx="539750" cy="53975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364163" y="2901950"/>
            <a:ext cx="539750" cy="53975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391150" y="3573463"/>
            <a:ext cx="539750" cy="53975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498975" y="3573463"/>
            <a:ext cx="539750" cy="53975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962525" y="4113213"/>
            <a:ext cx="539750" cy="53975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3284538" y="2854325"/>
            <a:ext cx="539750" cy="53975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2124075" y="2843213"/>
            <a:ext cx="539750" cy="53975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3284538" y="3573463"/>
            <a:ext cx="539750" cy="53975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2744788" y="3255963"/>
            <a:ext cx="539750" cy="53975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24075" y="3581400"/>
            <a:ext cx="539750" cy="53975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2124075" y="4221163"/>
            <a:ext cx="539750" cy="53975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3284538" y="4221163"/>
            <a:ext cx="539750" cy="53975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671513" y="3033713"/>
            <a:ext cx="539750" cy="53975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684213" y="3644900"/>
            <a:ext cx="539750" cy="53975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671513" y="4262438"/>
            <a:ext cx="539750" cy="53975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23" name="Freeform 22"/>
          <p:cNvSpPr/>
          <p:nvPr/>
        </p:nvSpPr>
        <p:spPr>
          <a:xfrm flipV="1">
            <a:off x="468313" y="5876925"/>
            <a:ext cx="374650" cy="608013"/>
          </a:xfrm>
          <a:custGeom>
            <a:avLst/>
            <a:gdLst>
              <a:gd name="connsiteX0" fmla="*/ 420914 w 420914"/>
              <a:gd name="connsiteY0" fmla="*/ 0 h 682172"/>
              <a:gd name="connsiteX1" fmla="*/ 159657 w 420914"/>
              <a:gd name="connsiteY1" fmla="*/ 682172 h 682172"/>
              <a:gd name="connsiteX2" fmla="*/ 0 w 420914"/>
              <a:gd name="connsiteY2" fmla="*/ 43543 h 682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0914" h="682172">
                <a:moveTo>
                  <a:pt x="420914" y="0"/>
                </a:moveTo>
                <a:lnTo>
                  <a:pt x="159657" y="682172"/>
                </a:lnTo>
                <a:lnTo>
                  <a:pt x="0" y="43543"/>
                </a:lnTo>
              </a:path>
            </a:pathLst>
          </a:cu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2F2B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559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1" descr="Ryadhyat 1 1.pdf - Adobe Read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86" t="12186" r="29681" b="79852"/>
          <a:stretch>
            <a:fillRect/>
          </a:stretch>
        </p:blipFill>
        <p:spPr bwMode="auto">
          <a:xfrm>
            <a:off x="6443663" y="0"/>
            <a:ext cx="2700337" cy="72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3" name="Picture 2" descr="Ryadhyat 1 1.pdf - Adobe Read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46" t="43735" r="29526" b="9090"/>
          <a:stretch>
            <a:fillRect/>
          </a:stretch>
        </p:blipFill>
        <p:spPr bwMode="auto">
          <a:xfrm>
            <a:off x="0" y="711200"/>
            <a:ext cx="9144000" cy="599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reeform 3"/>
          <p:cNvSpPr/>
          <p:nvPr/>
        </p:nvSpPr>
        <p:spPr>
          <a:xfrm>
            <a:off x="1619250" y="2924175"/>
            <a:ext cx="269875" cy="319088"/>
          </a:xfrm>
          <a:custGeom>
            <a:avLst/>
            <a:gdLst>
              <a:gd name="connsiteX0" fmla="*/ 113491 w 269385"/>
              <a:gd name="connsiteY0" fmla="*/ 52 h 318969"/>
              <a:gd name="connsiteX1" fmla="*/ 11891 w 269385"/>
              <a:gd name="connsiteY1" fmla="*/ 145195 h 318969"/>
              <a:gd name="connsiteX2" fmla="*/ 26405 w 269385"/>
              <a:gd name="connsiteY2" fmla="*/ 290338 h 318969"/>
              <a:gd name="connsiteX3" fmla="*/ 229605 w 269385"/>
              <a:gd name="connsiteY3" fmla="*/ 304852 h 318969"/>
              <a:gd name="connsiteX4" fmla="*/ 258634 w 269385"/>
              <a:gd name="connsiteY4" fmla="*/ 130681 h 318969"/>
              <a:gd name="connsiteX5" fmla="*/ 113491 w 269385"/>
              <a:gd name="connsiteY5" fmla="*/ 52 h 318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9385" h="318969">
                <a:moveTo>
                  <a:pt x="113491" y="52"/>
                </a:moveTo>
                <a:cubicBezTo>
                  <a:pt x="72367" y="2471"/>
                  <a:pt x="26405" y="96814"/>
                  <a:pt x="11891" y="145195"/>
                </a:cubicBezTo>
                <a:cubicBezTo>
                  <a:pt x="-2623" y="193576"/>
                  <a:pt x="-9881" y="263729"/>
                  <a:pt x="26405" y="290338"/>
                </a:cubicBezTo>
                <a:cubicBezTo>
                  <a:pt x="62691" y="316947"/>
                  <a:pt x="190900" y="331461"/>
                  <a:pt x="229605" y="304852"/>
                </a:cubicBezTo>
                <a:cubicBezTo>
                  <a:pt x="268310" y="278243"/>
                  <a:pt x="280405" y="181481"/>
                  <a:pt x="258634" y="130681"/>
                </a:cubicBezTo>
                <a:cubicBezTo>
                  <a:pt x="236863" y="79881"/>
                  <a:pt x="154615" y="-2367"/>
                  <a:pt x="113491" y="52"/>
                </a:cubicBezTo>
                <a:close/>
              </a:path>
            </a:pathLst>
          </a:cu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 dirty="0">
              <a:solidFill>
                <a:srgbClr val="FFFFFF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1619250" y="5805488"/>
            <a:ext cx="288925" cy="412750"/>
          </a:xfrm>
          <a:custGeom>
            <a:avLst/>
            <a:gdLst>
              <a:gd name="connsiteX0" fmla="*/ 117800 w 204886"/>
              <a:gd name="connsiteY0" fmla="*/ 0 h 484457"/>
              <a:gd name="connsiteX1" fmla="*/ 16200 w 204886"/>
              <a:gd name="connsiteY1" fmla="*/ 130628 h 484457"/>
              <a:gd name="connsiteX2" fmla="*/ 103286 w 204886"/>
              <a:gd name="connsiteY2" fmla="*/ 217714 h 484457"/>
              <a:gd name="connsiteX3" fmla="*/ 1686 w 204886"/>
              <a:gd name="connsiteY3" fmla="*/ 449943 h 484457"/>
              <a:gd name="connsiteX4" fmla="*/ 204886 w 204886"/>
              <a:gd name="connsiteY4" fmla="*/ 478971 h 484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4886" h="484457">
                <a:moveTo>
                  <a:pt x="117800" y="0"/>
                </a:moveTo>
                <a:cubicBezTo>
                  <a:pt x="68209" y="47171"/>
                  <a:pt x="18619" y="94342"/>
                  <a:pt x="16200" y="130628"/>
                </a:cubicBezTo>
                <a:cubicBezTo>
                  <a:pt x="13781" y="166914"/>
                  <a:pt x="105705" y="164495"/>
                  <a:pt x="103286" y="217714"/>
                </a:cubicBezTo>
                <a:cubicBezTo>
                  <a:pt x="100867" y="270933"/>
                  <a:pt x="-15247" y="406400"/>
                  <a:pt x="1686" y="449943"/>
                </a:cubicBezTo>
                <a:cubicBezTo>
                  <a:pt x="18619" y="493486"/>
                  <a:pt x="111752" y="486228"/>
                  <a:pt x="204886" y="478971"/>
                </a:cubicBezTo>
              </a:path>
            </a:pathLst>
          </a:cu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2F2B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284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1" descr="Ryadhyat 1 1.pdf - Adobe Read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3" t="17493" r="30634" b="7321"/>
          <a:stretch>
            <a:fillRect/>
          </a:stretch>
        </p:blipFill>
        <p:spPr bwMode="auto">
          <a:xfrm>
            <a:off x="1427163" y="0"/>
            <a:ext cx="6289675" cy="682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reeform 2"/>
          <p:cNvSpPr/>
          <p:nvPr/>
        </p:nvSpPr>
        <p:spPr>
          <a:xfrm>
            <a:off x="2339975" y="1341438"/>
            <a:ext cx="287338" cy="411162"/>
          </a:xfrm>
          <a:custGeom>
            <a:avLst/>
            <a:gdLst>
              <a:gd name="connsiteX0" fmla="*/ 117800 w 204886"/>
              <a:gd name="connsiteY0" fmla="*/ 0 h 484457"/>
              <a:gd name="connsiteX1" fmla="*/ 16200 w 204886"/>
              <a:gd name="connsiteY1" fmla="*/ 130628 h 484457"/>
              <a:gd name="connsiteX2" fmla="*/ 103286 w 204886"/>
              <a:gd name="connsiteY2" fmla="*/ 217714 h 484457"/>
              <a:gd name="connsiteX3" fmla="*/ 1686 w 204886"/>
              <a:gd name="connsiteY3" fmla="*/ 449943 h 484457"/>
              <a:gd name="connsiteX4" fmla="*/ 204886 w 204886"/>
              <a:gd name="connsiteY4" fmla="*/ 478971 h 484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4886" h="484457">
                <a:moveTo>
                  <a:pt x="117800" y="0"/>
                </a:moveTo>
                <a:cubicBezTo>
                  <a:pt x="68209" y="47171"/>
                  <a:pt x="18619" y="94342"/>
                  <a:pt x="16200" y="130628"/>
                </a:cubicBezTo>
                <a:cubicBezTo>
                  <a:pt x="13781" y="166914"/>
                  <a:pt x="105705" y="164495"/>
                  <a:pt x="103286" y="217714"/>
                </a:cubicBezTo>
                <a:cubicBezTo>
                  <a:pt x="100867" y="270933"/>
                  <a:pt x="-15247" y="406400"/>
                  <a:pt x="1686" y="449943"/>
                </a:cubicBezTo>
                <a:cubicBezTo>
                  <a:pt x="18619" y="493486"/>
                  <a:pt x="111752" y="486228"/>
                  <a:pt x="204886" y="478971"/>
                </a:cubicBezTo>
              </a:path>
            </a:pathLst>
          </a:cu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2F2B20"/>
              </a:solidFill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2378075" y="3860800"/>
            <a:ext cx="188913" cy="352425"/>
          </a:xfrm>
          <a:custGeom>
            <a:avLst/>
            <a:gdLst>
              <a:gd name="connsiteX0" fmla="*/ 189640 w 189640"/>
              <a:gd name="connsiteY0" fmla="*/ 7541 h 561364"/>
              <a:gd name="connsiteX1" fmla="*/ 954 w 189640"/>
              <a:gd name="connsiteY1" fmla="*/ 65598 h 561364"/>
              <a:gd name="connsiteX2" fmla="*/ 117069 w 189640"/>
              <a:gd name="connsiteY2" fmla="*/ 486512 h 561364"/>
              <a:gd name="connsiteX3" fmla="*/ 131583 w 189640"/>
              <a:gd name="connsiteY3" fmla="*/ 559084 h 561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640" h="561364">
                <a:moveTo>
                  <a:pt x="189640" y="7541"/>
                </a:moveTo>
                <a:cubicBezTo>
                  <a:pt x="101344" y="-3345"/>
                  <a:pt x="13049" y="-14230"/>
                  <a:pt x="954" y="65598"/>
                </a:cubicBezTo>
                <a:cubicBezTo>
                  <a:pt x="-11141" y="145426"/>
                  <a:pt x="95298" y="404264"/>
                  <a:pt x="117069" y="486512"/>
                </a:cubicBezTo>
                <a:cubicBezTo>
                  <a:pt x="138840" y="568760"/>
                  <a:pt x="135211" y="563922"/>
                  <a:pt x="131583" y="559084"/>
                </a:cubicBezTo>
              </a:path>
            </a:pathLst>
          </a:cu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2F2B20"/>
              </a:solidFill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2473325" y="6165850"/>
            <a:ext cx="209550" cy="341313"/>
          </a:xfrm>
          <a:custGeom>
            <a:avLst/>
            <a:gdLst>
              <a:gd name="connsiteX0" fmla="*/ 420914 w 420914"/>
              <a:gd name="connsiteY0" fmla="*/ 0 h 682172"/>
              <a:gd name="connsiteX1" fmla="*/ 159657 w 420914"/>
              <a:gd name="connsiteY1" fmla="*/ 682172 h 682172"/>
              <a:gd name="connsiteX2" fmla="*/ 0 w 420914"/>
              <a:gd name="connsiteY2" fmla="*/ 43543 h 682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0914" h="682172">
                <a:moveTo>
                  <a:pt x="420914" y="0"/>
                </a:moveTo>
                <a:lnTo>
                  <a:pt x="159657" y="682172"/>
                </a:lnTo>
                <a:lnTo>
                  <a:pt x="0" y="43543"/>
                </a:lnTo>
              </a:path>
            </a:pathLst>
          </a:cu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2F2B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291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1" descr="Ryadhyat 1 1.pdf - Adobe Read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73" t="12482" r="30000" b="77200"/>
          <a:stretch>
            <a:fillRect/>
          </a:stretch>
        </p:blipFill>
        <p:spPr bwMode="auto">
          <a:xfrm>
            <a:off x="6875463" y="0"/>
            <a:ext cx="2274887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1" name="Picture 2" descr="Ryadhyat 1 1.pdf - Adobe Read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98" t="44914" r="28889" b="13513"/>
          <a:stretch>
            <a:fillRect/>
          </a:stretch>
        </p:blipFill>
        <p:spPr bwMode="auto">
          <a:xfrm>
            <a:off x="0" y="893763"/>
            <a:ext cx="9164638" cy="534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reeform 3"/>
          <p:cNvSpPr/>
          <p:nvPr/>
        </p:nvSpPr>
        <p:spPr>
          <a:xfrm>
            <a:off x="1908175" y="5229225"/>
            <a:ext cx="287338" cy="412750"/>
          </a:xfrm>
          <a:custGeom>
            <a:avLst/>
            <a:gdLst>
              <a:gd name="connsiteX0" fmla="*/ 117800 w 204886"/>
              <a:gd name="connsiteY0" fmla="*/ 0 h 484457"/>
              <a:gd name="connsiteX1" fmla="*/ 16200 w 204886"/>
              <a:gd name="connsiteY1" fmla="*/ 130628 h 484457"/>
              <a:gd name="connsiteX2" fmla="*/ 103286 w 204886"/>
              <a:gd name="connsiteY2" fmla="*/ 217714 h 484457"/>
              <a:gd name="connsiteX3" fmla="*/ 1686 w 204886"/>
              <a:gd name="connsiteY3" fmla="*/ 449943 h 484457"/>
              <a:gd name="connsiteX4" fmla="*/ 204886 w 204886"/>
              <a:gd name="connsiteY4" fmla="*/ 478971 h 484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4886" h="484457">
                <a:moveTo>
                  <a:pt x="117800" y="0"/>
                </a:moveTo>
                <a:cubicBezTo>
                  <a:pt x="68209" y="47171"/>
                  <a:pt x="18619" y="94342"/>
                  <a:pt x="16200" y="130628"/>
                </a:cubicBezTo>
                <a:cubicBezTo>
                  <a:pt x="13781" y="166914"/>
                  <a:pt x="105705" y="164495"/>
                  <a:pt x="103286" y="217714"/>
                </a:cubicBezTo>
                <a:cubicBezTo>
                  <a:pt x="100867" y="270933"/>
                  <a:pt x="-15247" y="406400"/>
                  <a:pt x="1686" y="449943"/>
                </a:cubicBezTo>
                <a:cubicBezTo>
                  <a:pt x="18619" y="493486"/>
                  <a:pt x="111752" y="486228"/>
                  <a:pt x="204886" y="478971"/>
                </a:cubicBezTo>
              </a:path>
            </a:pathLst>
          </a:cu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2F2B20"/>
              </a:solidFill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6372225" y="2852738"/>
            <a:ext cx="304800" cy="360362"/>
          </a:xfrm>
          <a:custGeom>
            <a:avLst/>
            <a:gdLst>
              <a:gd name="connsiteX0" fmla="*/ 320488 w 320488"/>
              <a:gd name="connsiteY0" fmla="*/ 31040 h 379382"/>
              <a:gd name="connsiteX1" fmla="*/ 233403 w 320488"/>
              <a:gd name="connsiteY1" fmla="*/ 74582 h 379382"/>
              <a:gd name="connsiteX2" fmla="*/ 175346 w 320488"/>
              <a:gd name="connsiteY2" fmla="*/ 45554 h 379382"/>
              <a:gd name="connsiteX3" fmla="*/ 102774 w 320488"/>
              <a:gd name="connsiteY3" fmla="*/ 60068 h 379382"/>
              <a:gd name="connsiteX4" fmla="*/ 1174 w 320488"/>
              <a:gd name="connsiteY4" fmla="*/ 16525 h 379382"/>
              <a:gd name="connsiteX5" fmla="*/ 175346 w 320488"/>
              <a:gd name="connsiteY5" fmla="*/ 379382 h 379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488" h="379382">
                <a:moveTo>
                  <a:pt x="320488" y="31040"/>
                </a:moveTo>
                <a:cubicBezTo>
                  <a:pt x="289040" y="51601"/>
                  <a:pt x="257593" y="72163"/>
                  <a:pt x="233403" y="74582"/>
                </a:cubicBezTo>
                <a:cubicBezTo>
                  <a:pt x="209213" y="77001"/>
                  <a:pt x="197117" y="47973"/>
                  <a:pt x="175346" y="45554"/>
                </a:cubicBezTo>
                <a:cubicBezTo>
                  <a:pt x="153575" y="43135"/>
                  <a:pt x="131803" y="64906"/>
                  <a:pt x="102774" y="60068"/>
                </a:cubicBezTo>
                <a:cubicBezTo>
                  <a:pt x="73745" y="55230"/>
                  <a:pt x="-10921" y="-36694"/>
                  <a:pt x="1174" y="16525"/>
                </a:cubicBezTo>
                <a:cubicBezTo>
                  <a:pt x="13269" y="69744"/>
                  <a:pt x="94307" y="224563"/>
                  <a:pt x="175346" y="379382"/>
                </a:cubicBezTo>
              </a:path>
            </a:pathLst>
          </a:cu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2F2B20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6372225" y="5427663"/>
            <a:ext cx="211138" cy="341312"/>
          </a:xfrm>
          <a:custGeom>
            <a:avLst/>
            <a:gdLst>
              <a:gd name="connsiteX0" fmla="*/ 420914 w 420914"/>
              <a:gd name="connsiteY0" fmla="*/ 0 h 682172"/>
              <a:gd name="connsiteX1" fmla="*/ 159657 w 420914"/>
              <a:gd name="connsiteY1" fmla="*/ 682172 h 682172"/>
              <a:gd name="connsiteX2" fmla="*/ 0 w 420914"/>
              <a:gd name="connsiteY2" fmla="*/ 43543 h 682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0914" h="682172">
                <a:moveTo>
                  <a:pt x="420914" y="0"/>
                </a:moveTo>
                <a:lnTo>
                  <a:pt x="159657" y="682172"/>
                </a:lnTo>
                <a:lnTo>
                  <a:pt x="0" y="43543"/>
                </a:lnTo>
              </a:path>
            </a:pathLst>
          </a:cu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2F2B20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 flipV="1">
            <a:off x="1841500" y="2846388"/>
            <a:ext cx="209550" cy="339725"/>
          </a:xfrm>
          <a:custGeom>
            <a:avLst/>
            <a:gdLst>
              <a:gd name="connsiteX0" fmla="*/ 420914 w 420914"/>
              <a:gd name="connsiteY0" fmla="*/ 0 h 682172"/>
              <a:gd name="connsiteX1" fmla="*/ 159657 w 420914"/>
              <a:gd name="connsiteY1" fmla="*/ 682172 h 682172"/>
              <a:gd name="connsiteX2" fmla="*/ 0 w 420914"/>
              <a:gd name="connsiteY2" fmla="*/ 43543 h 682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0914" h="682172">
                <a:moveTo>
                  <a:pt x="420914" y="0"/>
                </a:moveTo>
                <a:lnTo>
                  <a:pt x="159657" y="682172"/>
                </a:lnTo>
                <a:lnTo>
                  <a:pt x="0" y="43543"/>
                </a:lnTo>
              </a:path>
            </a:pathLst>
          </a:cu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2F2B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997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1" descr="Ryadhyat 1 1.pdf - Adobe Read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05" t="13071" r="30476" b="4668"/>
          <a:stretch>
            <a:fillRect/>
          </a:stretch>
        </p:blipFill>
        <p:spPr bwMode="auto">
          <a:xfrm>
            <a:off x="1663700" y="0"/>
            <a:ext cx="5816600" cy="684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reeform 2"/>
          <p:cNvSpPr/>
          <p:nvPr/>
        </p:nvSpPr>
        <p:spPr>
          <a:xfrm>
            <a:off x="5724525" y="1341438"/>
            <a:ext cx="134938" cy="158750"/>
          </a:xfrm>
          <a:custGeom>
            <a:avLst/>
            <a:gdLst>
              <a:gd name="connsiteX0" fmla="*/ 113491 w 269385"/>
              <a:gd name="connsiteY0" fmla="*/ 52 h 318969"/>
              <a:gd name="connsiteX1" fmla="*/ 11891 w 269385"/>
              <a:gd name="connsiteY1" fmla="*/ 145195 h 318969"/>
              <a:gd name="connsiteX2" fmla="*/ 26405 w 269385"/>
              <a:gd name="connsiteY2" fmla="*/ 290338 h 318969"/>
              <a:gd name="connsiteX3" fmla="*/ 229605 w 269385"/>
              <a:gd name="connsiteY3" fmla="*/ 304852 h 318969"/>
              <a:gd name="connsiteX4" fmla="*/ 258634 w 269385"/>
              <a:gd name="connsiteY4" fmla="*/ 130681 h 318969"/>
              <a:gd name="connsiteX5" fmla="*/ 113491 w 269385"/>
              <a:gd name="connsiteY5" fmla="*/ 52 h 318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9385" h="318969">
                <a:moveTo>
                  <a:pt x="113491" y="52"/>
                </a:moveTo>
                <a:cubicBezTo>
                  <a:pt x="72367" y="2471"/>
                  <a:pt x="26405" y="96814"/>
                  <a:pt x="11891" y="145195"/>
                </a:cubicBezTo>
                <a:cubicBezTo>
                  <a:pt x="-2623" y="193576"/>
                  <a:pt x="-9881" y="263729"/>
                  <a:pt x="26405" y="290338"/>
                </a:cubicBezTo>
                <a:cubicBezTo>
                  <a:pt x="62691" y="316947"/>
                  <a:pt x="190900" y="331461"/>
                  <a:pt x="229605" y="304852"/>
                </a:cubicBezTo>
                <a:cubicBezTo>
                  <a:pt x="268310" y="278243"/>
                  <a:pt x="280405" y="181481"/>
                  <a:pt x="258634" y="130681"/>
                </a:cubicBezTo>
                <a:cubicBezTo>
                  <a:pt x="236863" y="79881"/>
                  <a:pt x="154615" y="-2367"/>
                  <a:pt x="113491" y="52"/>
                </a:cubicBezTo>
                <a:close/>
              </a:path>
            </a:pathLst>
          </a:cu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2849563" y="1268413"/>
            <a:ext cx="138112" cy="293687"/>
          </a:xfrm>
          <a:custGeom>
            <a:avLst/>
            <a:gdLst>
              <a:gd name="connsiteX0" fmla="*/ 132802 w 205373"/>
              <a:gd name="connsiteY0" fmla="*/ 145143 h 435428"/>
              <a:gd name="connsiteX1" fmla="*/ 132802 w 205373"/>
              <a:gd name="connsiteY1" fmla="*/ 145143 h 435428"/>
              <a:gd name="connsiteX2" fmla="*/ 2173 w 205373"/>
              <a:gd name="connsiteY2" fmla="*/ 159657 h 435428"/>
              <a:gd name="connsiteX3" fmla="*/ 31202 w 205373"/>
              <a:gd name="connsiteY3" fmla="*/ 0 h 435428"/>
              <a:gd name="connsiteX4" fmla="*/ 103773 w 205373"/>
              <a:gd name="connsiteY4" fmla="*/ 14514 h 435428"/>
              <a:gd name="connsiteX5" fmla="*/ 147316 w 205373"/>
              <a:gd name="connsiteY5" fmla="*/ 130628 h 435428"/>
              <a:gd name="connsiteX6" fmla="*/ 161830 w 205373"/>
              <a:gd name="connsiteY6" fmla="*/ 406400 h 435428"/>
              <a:gd name="connsiteX7" fmla="*/ 205373 w 205373"/>
              <a:gd name="connsiteY7" fmla="*/ 435428 h 435428"/>
              <a:gd name="connsiteX8" fmla="*/ 205373 w 205373"/>
              <a:gd name="connsiteY8" fmla="*/ 435428 h 435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373" h="435428">
                <a:moveTo>
                  <a:pt x="132802" y="145143"/>
                </a:moveTo>
                <a:lnTo>
                  <a:pt x="132802" y="145143"/>
                </a:lnTo>
                <a:cubicBezTo>
                  <a:pt x="89259" y="149981"/>
                  <a:pt x="37222" y="185944"/>
                  <a:pt x="2173" y="159657"/>
                </a:cubicBezTo>
                <a:cubicBezTo>
                  <a:pt x="-8777" y="151444"/>
                  <a:pt x="24882" y="25277"/>
                  <a:pt x="31202" y="0"/>
                </a:cubicBezTo>
                <a:cubicBezTo>
                  <a:pt x="55392" y="4838"/>
                  <a:pt x="82354" y="2275"/>
                  <a:pt x="103773" y="14514"/>
                </a:cubicBezTo>
                <a:cubicBezTo>
                  <a:pt x="137531" y="33804"/>
                  <a:pt x="142046" y="104278"/>
                  <a:pt x="147316" y="130628"/>
                </a:cubicBezTo>
                <a:cubicBezTo>
                  <a:pt x="152154" y="222552"/>
                  <a:pt x="144606" y="315975"/>
                  <a:pt x="161830" y="406400"/>
                </a:cubicBezTo>
                <a:cubicBezTo>
                  <a:pt x="165094" y="423536"/>
                  <a:pt x="205373" y="435428"/>
                  <a:pt x="205373" y="435428"/>
                </a:cubicBezTo>
                <a:lnTo>
                  <a:pt x="205373" y="435428"/>
                </a:lnTo>
              </a:path>
            </a:pathLst>
          </a:cu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2F2B20"/>
              </a:solidFill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5724525" y="3082925"/>
            <a:ext cx="171450" cy="279400"/>
          </a:xfrm>
          <a:custGeom>
            <a:avLst/>
            <a:gdLst>
              <a:gd name="connsiteX0" fmla="*/ 420914 w 420914"/>
              <a:gd name="connsiteY0" fmla="*/ 0 h 682172"/>
              <a:gd name="connsiteX1" fmla="*/ 159657 w 420914"/>
              <a:gd name="connsiteY1" fmla="*/ 682172 h 682172"/>
              <a:gd name="connsiteX2" fmla="*/ 0 w 420914"/>
              <a:gd name="connsiteY2" fmla="*/ 43543 h 682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0914" h="682172">
                <a:moveTo>
                  <a:pt x="420914" y="0"/>
                </a:moveTo>
                <a:lnTo>
                  <a:pt x="159657" y="682172"/>
                </a:lnTo>
                <a:lnTo>
                  <a:pt x="0" y="43543"/>
                </a:lnTo>
              </a:path>
            </a:pathLst>
          </a:cu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2F2B20"/>
              </a:solidFill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2767013" y="3030538"/>
            <a:ext cx="328612" cy="328612"/>
            <a:chOff x="3532324" y="5229200"/>
            <a:chExt cx="432048" cy="432048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3532324" y="5229200"/>
              <a:ext cx="0" cy="432048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Flowchart: Decision 7"/>
            <p:cNvSpPr/>
            <p:nvPr/>
          </p:nvSpPr>
          <p:spPr>
            <a:xfrm>
              <a:off x="3860012" y="5446268"/>
              <a:ext cx="104360" cy="106446"/>
            </a:xfrm>
            <a:prstGeom prst="flowChartDecision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>
                <a:solidFill>
                  <a:srgbClr val="FFFFFF"/>
                </a:solidFill>
              </a:endParaRPr>
            </a:p>
          </p:txBody>
        </p:sp>
      </p:grpSp>
      <p:sp>
        <p:nvSpPr>
          <p:cNvPr id="9" name="Freeform 8"/>
          <p:cNvSpPr/>
          <p:nvPr/>
        </p:nvSpPr>
        <p:spPr>
          <a:xfrm>
            <a:off x="5776913" y="4652963"/>
            <a:ext cx="163512" cy="233362"/>
          </a:xfrm>
          <a:custGeom>
            <a:avLst/>
            <a:gdLst>
              <a:gd name="connsiteX0" fmla="*/ 117800 w 204886"/>
              <a:gd name="connsiteY0" fmla="*/ 0 h 484457"/>
              <a:gd name="connsiteX1" fmla="*/ 16200 w 204886"/>
              <a:gd name="connsiteY1" fmla="*/ 130628 h 484457"/>
              <a:gd name="connsiteX2" fmla="*/ 103286 w 204886"/>
              <a:gd name="connsiteY2" fmla="*/ 217714 h 484457"/>
              <a:gd name="connsiteX3" fmla="*/ 1686 w 204886"/>
              <a:gd name="connsiteY3" fmla="*/ 449943 h 484457"/>
              <a:gd name="connsiteX4" fmla="*/ 204886 w 204886"/>
              <a:gd name="connsiteY4" fmla="*/ 478971 h 484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4886" h="484457">
                <a:moveTo>
                  <a:pt x="117800" y="0"/>
                </a:moveTo>
                <a:cubicBezTo>
                  <a:pt x="68209" y="47171"/>
                  <a:pt x="18619" y="94342"/>
                  <a:pt x="16200" y="130628"/>
                </a:cubicBezTo>
                <a:cubicBezTo>
                  <a:pt x="13781" y="166914"/>
                  <a:pt x="105705" y="164495"/>
                  <a:pt x="103286" y="217714"/>
                </a:cubicBezTo>
                <a:cubicBezTo>
                  <a:pt x="100867" y="270933"/>
                  <a:pt x="-15247" y="406400"/>
                  <a:pt x="1686" y="449943"/>
                </a:cubicBezTo>
                <a:cubicBezTo>
                  <a:pt x="18619" y="493486"/>
                  <a:pt x="111752" y="486228"/>
                  <a:pt x="204886" y="478971"/>
                </a:cubicBezTo>
              </a:path>
            </a:pathLst>
          </a:cu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2F2B20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2762250" y="4708525"/>
            <a:ext cx="165100" cy="233363"/>
          </a:xfrm>
          <a:custGeom>
            <a:avLst/>
            <a:gdLst>
              <a:gd name="connsiteX0" fmla="*/ 0 w 508000"/>
              <a:gd name="connsiteY0" fmla="*/ 0 h 464457"/>
              <a:gd name="connsiteX1" fmla="*/ 420914 w 508000"/>
              <a:gd name="connsiteY1" fmla="*/ 0 h 464457"/>
              <a:gd name="connsiteX2" fmla="*/ 508000 w 508000"/>
              <a:gd name="connsiteY2" fmla="*/ 464457 h 464457"/>
              <a:gd name="connsiteX3" fmla="*/ 508000 w 508000"/>
              <a:gd name="connsiteY3" fmla="*/ 420914 h 464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8000" h="464457">
                <a:moveTo>
                  <a:pt x="0" y="0"/>
                </a:moveTo>
                <a:lnTo>
                  <a:pt x="420914" y="0"/>
                </a:lnTo>
                <a:lnTo>
                  <a:pt x="508000" y="464457"/>
                </a:lnTo>
                <a:lnTo>
                  <a:pt x="508000" y="420914"/>
                </a:lnTo>
              </a:path>
            </a:pathLst>
          </a:cu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2F2B20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5705475" y="6416675"/>
            <a:ext cx="152400" cy="180975"/>
          </a:xfrm>
          <a:custGeom>
            <a:avLst/>
            <a:gdLst>
              <a:gd name="connsiteX0" fmla="*/ 320488 w 320488"/>
              <a:gd name="connsiteY0" fmla="*/ 31040 h 379382"/>
              <a:gd name="connsiteX1" fmla="*/ 233403 w 320488"/>
              <a:gd name="connsiteY1" fmla="*/ 74582 h 379382"/>
              <a:gd name="connsiteX2" fmla="*/ 175346 w 320488"/>
              <a:gd name="connsiteY2" fmla="*/ 45554 h 379382"/>
              <a:gd name="connsiteX3" fmla="*/ 102774 w 320488"/>
              <a:gd name="connsiteY3" fmla="*/ 60068 h 379382"/>
              <a:gd name="connsiteX4" fmla="*/ 1174 w 320488"/>
              <a:gd name="connsiteY4" fmla="*/ 16525 h 379382"/>
              <a:gd name="connsiteX5" fmla="*/ 175346 w 320488"/>
              <a:gd name="connsiteY5" fmla="*/ 379382 h 379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488" h="379382">
                <a:moveTo>
                  <a:pt x="320488" y="31040"/>
                </a:moveTo>
                <a:cubicBezTo>
                  <a:pt x="289040" y="51601"/>
                  <a:pt x="257593" y="72163"/>
                  <a:pt x="233403" y="74582"/>
                </a:cubicBezTo>
                <a:cubicBezTo>
                  <a:pt x="209213" y="77001"/>
                  <a:pt x="197117" y="47973"/>
                  <a:pt x="175346" y="45554"/>
                </a:cubicBezTo>
                <a:cubicBezTo>
                  <a:pt x="153575" y="43135"/>
                  <a:pt x="131803" y="64906"/>
                  <a:pt x="102774" y="60068"/>
                </a:cubicBezTo>
                <a:cubicBezTo>
                  <a:pt x="73745" y="55230"/>
                  <a:pt x="-10921" y="-36694"/>
                  <a:pt x="1174" y="16525"/>
                </a:cubicBezTo>
                <a:cubicBezTo>
                  <a:pt x="13269" y="69744"/>
                  <a:pt x="94307" y="224563"/>
                  <a:pt x="175346" y="379382"/>
                </a:cubicBezTo>
              </a:path>
            </a:pathLst>
          </a:cu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2F2B20"/>
              </a:solidFill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2836863" y="6423025"/>
            <a:ext cx="163512" cy="233363"/>
          </a:xfrm>
          <a:custGeom>
            <a:avLst/>
            <a:gdLst>
              <a:gd name="connsiteX0" fmla="*/ 0 w 508000"/>
              <a:gd name="connsiteY0" fmla="*/ 0 h 464457"/>
              <a:gd name="connsiteX1" fmla="*/ 420914 w 508000"/>
              <a:gd name="connsiteY1" fmla="*/ 0 h 464457"/>
              <a:gd name="connsiteX2" fmla="*/ 508000 w 508000"/>
              <a:gd name="connsiteY2" fmla="*/ 464457 h 464457"/>
              <a:gd name="connsiteX3" fmla="*/ 508000 w 508000"/>
              <a:gd name="connsiteY3" fmla="*/ 420914 h 464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8000" h="464457">
                <a:moveTo>
                  <a:pt x="0" y="0"/>
                </a:moveTo>
                <a:lnTo>
                  <a:pt x="420914" y="0"/>
                </a:lnTo>
                <a:lnTo>
                  <a:pt x="508000" y="464457"/>
                </a:lnTo>
                <a:lnTo>
                  <a:pt x="508000" y="420914"/>
                </a:lnTo>
              </a:path>
            </a:pathLst>
          </a:cu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2F2B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895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1" descr="Ryadhyat 1 1.pdf - Adobe Read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49" t="11891" r="30318" b="80443"/>
          <a:stretch>
            <a:fillRect/>
          </a:stretch>
        </p:blipFill>
        <p:spPr bwMode="auto">
          <a:xfrm>
            <a:off x="6732588" y="0"/>
            <a:ext cx="2397125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19" name="Picture 2" descr="Ryadhyat 1 1.pdf - Adobe Read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81" t="50000" r="29048" b="8501"/>
          <a:stretch>
            <a:fillRect/>
          </a:stretch>
        </p:blipFill>
        <p:spPr bwMode="auto">
          <a:xfrm>
            <a:off x="0" y="1052513"/>
            <a:ext cx="9144000" cy="529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reeform 3"/>
          <p:cNvSpPr/>
          <p:nvPr/>
        </p:nvSpPr>
        <p:spPr>
          <a:xfrm>
            <a:off x="7605713" y="3068638"/>
            <a:ext cx="157162" cy="360362"/>
          </a:xfrm>
          <a:custGeom>
            <a:avLst/>
            <a:gdLst>
              <a:gd name="connsiteX0" fmla="*/ 189640 w 189640"/>
              <a:gd name="connsiteY0" fmla="*/ 7541 h 561364"/>
              <a:gd name="connsiteX1" fmla="*/ 954 w 189640"/>
              <a:gd name="connsiteY1" fmla="*/ 65598 h 561364"/>
              <a:gd name="connsiteX2" fmla="*/ 117069 w 189640"/>
              <a:gd name="connsiteY2" fmla="*/ 486512 h 561364"/>
              <a:gd name="connsiteX3" fmla="*/ 131583 w 189640"/>
              <a:gd name="connsiteY3" fmla="*/ 559084 h 561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640" h="561364">
                <a:moveTo>
                  <a:pt x="189640" y="7541"/>
                </a:moveTo>
                <a:cubicBezTo>
                  <a:pt x="101344" y="-3345"/>
                  <a:pt x="13049" y="-14230"/>
                  <a:pt x="954" y="65598"/>
                </a:cubicBezTo>
                <a:cubicBezTo>
                  <a:pt x="-11141" y="145426"/>
                  <a:pt x="95298" y="404264"/>
                  <a:pt x="117069" y="486512"/>
                </a:cubicBezTo>
                <a:cubicBezTo>
                  <a:pt x="138840" y="568760"/>
                  <a:pt x="135211" y="563922"/>
                  <a:pt x="131583" y="559084"/>
                </a:cubicBezTo>
              </a:path>
            </a:pathLst>
          </a:cu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2F2B20"/>
              </a:solidFill>
            </a:endParaRPr>
          </a:p>
        </p:txBody>
      </p:sp>
      <p:sp>
        <p:nvSpPr>
          <p:cNvPr id="5" name="Plus 4"/>
          <p:cNvSpPr/>
          <p:nvPr/>
        </p:nvSpPr>
        <p:spPr>
          <a:xfrm>
            <a:off x="6875463" y="3213100"/>
            <a:ext cx="360362" cy="360363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6227763" y="3068638"/>
            <a:ext cx="158750" cy="360362"/>
          </a:xfrm>
          <a:custGeom>
            <a:avLst/>
            <a:gdLst>
              <a:gd name="connsiteX0" fmla="*/ 189640 w 189640"/>
              <a:gd name="connsiteY0" fmla="*/ 7541 h 561364"/>
              <a:gd name="connsiteX1" fmla="*/ 954 w 189640"/>
              <a:gd name="connsiteY1" fmla="*/ 65598 h 561364"/>
              <a:gd name="connsiteX2" fmla="*/ 117069 w 189640"/>
              <a:gd name="connsiteY2" fmla="*/ 486512 h 561364"/>
              <a:gd name="connsiteX3" fmla="*/ 131583 w 189640"/>
              <a:gd name="connsiteY3" fmla="*/ 559084 h 561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640" h="561364">
                <a:moveTo>
                  <a:pt x="189640" y="7541"/>
                </a:moveTo>
                <a:cubicBezTo>
                  <a:pt x="101344" y="-3345"/>
                  <a:pt x="13049" y="-14230"/>
                  <a:pt x="954" y="65598"/>
                </a:cubicBezTo>
                <a:cubicBezTo>
                  <a:pt x="-11141" y="145426"/>
                  <a:pt x="95298" y="404264"/>
                  <a:pt x="117069" y="486512"/>
                </a:cubicBezTo>
                <a:cubicBezTo>
                  <a:pt x="138840" y="568760"/>
                  <a:pt x="135211" y="563922"/>
                  <a:pt x="131583" y="559084"/>
                </a:cubicBezTo>
              </a:path>
            </a:pathLst>
          </a:cu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2F2B20"/>
              </a:solidFill>
            </a:endParaRPr>
          </a:p>
        </p:txBody>
      </p:sp>
      <p:sp>
        <p:nvSpPr>
          <p:cNvPr id="7" name="Equal 6"/>
          <p:cNvSpPr/>
          <p:nvPr/>
        </p:nvSpPr>
        <p:spPr>
          <a:xfrm>
            <a:off x="5435600" y="3284538"/>
            <a:ext cx="288925" cy="215900"/>
          </a:xfrm>
          <a:prstGeom prst="mathEqual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2F2B20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4932363" y="3068638"/>
            <a:ext cx="161925" cy="233362"/>
          </a:xfrm>
          <a:custGeom>
            <a:avLst/>
            <a:gdLst>
              <a:gd name="connsiteX0" fmla="*/ 117800 w 204886"/>
              <a:gd name="connsiteY0" fmla="*/ 0 h 484457"/>
              <a:gd name="connsiteX1" fmla="*/ 16200 w 204886"/>
              <a:gd name="connsiteY1" fmla="*/ 130628 h 484457"/>
              <a:gd name="connsiteX2" fmla="*/ 103286 w 204886"/>
              <a:gd name="connsiteY2" fmla="*/ 217714 h 484457"/>
              <a:gd name="connsiteX3" fmla="*/ 1686 w 204886"/>
              <a:gd name="connsiteY3" fmla="*/ 449943 h 484457"/>
              <a:gd name="connsiteX4" fmla="*/ 204886 w 204886"/>
              <a:gd name="connsiteY4" fmla="*/ 478971 h 484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4886" h="484457">
                <a:moveTo>
                  <a:pt x="117800" y="0"/>
                </a:moveTo>
                <a:cubicBezTo>
                  <a:pt x="68209" y="47171"/>
                  <a:pt x="18619" y="94342"/>
                  <a:pt x="16200" y="130628"/>
                </a:cubicBezTo>
                <a:cubicBezTo>
                  <a:pt x="13781" y="166914"/>
                  <a:pt x="105705" y="164495"/>
                  <a:pt x="103286" y="217714"/>
                </a:cubicBezTo>
                <a:cubicBezTo>
                  <a:pt x="100867" y="270933"/>
                  <a:pt x="-15247" y="406400"/>
                  <a:pt x="1686" y="449943"/>
                </a:cubicBezTo>
                <a:cubicBezTo>
                  <a:pt x="18619" y="493486"/>
                  <a:pt x="111752" y="486228"/>
                  <a:pt x="204886" y="478971"/>
                </a:cubicBezTo>
              </a:path>
            </a:pathLst>
          </a:cu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2F2B20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3203575" y="3159125"/>
            <a:ext cx="165100" cy="233363"/>
          </a:xfrm>
          <a:custGeom>
            <a:avLst/>
            <a:gdLst>
              <a:gd name="connsiteX0" fmla="*/ 0 w 508000"/>
              <a:gd name="connsiteY0" fmla="*/ 0 h 464457"/>
              <a:gd name="connsiteX1" fmla="*/ 420914 w 508000"/>
              <a:gd name="connsiteY1" fmla="*/ 0 h 464457"/>
              <a:gd name="connsiteX2" fmla="*/ 508000 w 508000"/>
              <a:gd name="connsiteY2" fmla="*/ 464457 h 464457"/>
              <a:gd name="connsiteX3" fmla="*/ 508000 w 508000"/>
              <a:gd name="connsiteY3" fmla="*/ 420914 h 464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8000" h="464457">
                <a:moveTo>
                  <a:pt x="0" y="0"/>
                </a:moveTo>
                <a:lnTo>
                  <a:pt x="420914" y="0"/>
                </a:lnTo>
                <a:lnTo>
                  <a:pt x="508000" y="464457"/>
                </a:lnTo>
                <a:lnTo>
                  <a:pt x="508000" y="420914"/>
                </a:lnTo>
              </a:path>
            </a:pathLst>
          </a:cu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2F2B2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979613" y="3068638"/>
            <a:ext cx="0" cy="306387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lus 11"/>
          <p:cNvSpPr/>
          <p:nvPr/>
        </p:nvSpPr>
        <p:spPr>
          <a:xfrm>
            <a:off x="2484438" y="3225800"/>
            <a:ext cx="358775" cy="360363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13" name="Equal 12"/>
          <p:cNvSpPr/>
          <p:nvPr/>
        </p:nvSpPr>
        <p:spPr>
          <a:xfrm>
            <a:off x="1116013" y="3284538"/>
            <a:ext cx="287337" cy="215900"/>
          </a:xfrm>
          <a:prstGeom prst="mathEqual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2F2B20"/>
              </a:solidFill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539750" y="3162300"/>
            <a:ext cx="173038" cy="279400"/>
          </a:xfrm>
          <a:custGeom>
            <a:avLst/>
            <a:gdLst>
              <a:gd name="connsiteX0" fmla="*/ 420914 w 420914"/>
              <a:gd name="connsiteY0" fmla="*/ 0 h 682172"/>
              <a:gd name="connsiteX1" fmla="*/ 159657 w 420914"/>
              <a:gd name="connsiteY1" fmla="*/ 682172 h 682172"/>
              <a:gd name="connsiteX2" fmla="*/ 0 w 420914"/>
              <a:gd name="connsiteY2" fmla="*/ 43543 h 682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0914" h="682172">
                <a:moveTo>
                  <a:pt x="420914" y="0"/>
                </a:moveTo>
                <a:lnTo>
                  <a:pt x="159657" y="682172"/>
                </a:lnTo>
                <a:lnTo>
                  <a:pt x="0" y="43543"/>
                </a:lnTo>
              </a:path>
            </a:pathLst>
          </a:cu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2F2B20"/>
              </a:solidFill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7821613" y="5589588"/>
            <a:ext cx="276225" cy="327025"/>
          </a:xfrm>
          <a:custGeom>
            <a:avLst/>
            <a:gdLst>
              <a:gd name="connsiteX0" fmla="*/ 320488 w 320488"/>
              <a:gd name="connsiteY0" fmla="*/ 31040 h 379382"/>
              <a:gd name="connsiteX1" fmla="*/ 233403 w 320488"/>
              <a:gd name="connsiteY1" fmla="*/ 74582 h 379382"/>
              <a:gd name="connsiteX2" fmla="*/ 175346 w 320488"/>
              <a:gd name="connsiteY2" fmla="*/ 45554 h 379382"/>
              <a:gd name="connsiteX3" fmla="*/ 102774 w 320488"/>
              <a:gd name="connsiteY3" fmla="*/ 60068 h 379382"/>
              <a:gd name="connsiteX4" fmla="*/ 1174 w 320488"/>
              <a:gd name="connsiteY4" fmla="*/ 16525 h 379382"/>
              <a:gd name="connsiteX5" fmla="*/ 175346 w 320488"/>
              <a:gd name="connsiteY5" fmla="*/ 379382 h 379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488" h="379382">
                <a:moveTo>
                  <a:pt x="320488" y="31040"/>
                </a:moveTo>
                <a:cubicBezTo>
                  <a:pt x="289040" y="51601"/>
                  <a:pt x="257593" y="72163"/>
                  <a:pt x="233403" y="74582"/>
                </a:cubicBezTo>
                <a:cubicBezTo>
                  <a:pt x="209213" y="77001"/>
                  <a:pt x="197117" y="47973"/>
                  <a:pt x="175346" y="45554"/>
                </a:cubicBezTo>
                <a:cubicBezTo>
                  <a:pt x="153575" y="43135"/>
                  <a:pt x="131803" y="64906"/>
                  <a:pt x="102774" y="60068"/>
                </a:cubicBezTo>
                <a:cubicBezTo>
                  <a:pt x="73745" y="55230"/>
                  <a:pt x="-10921" y="-36694"/>
                  <a:pt x="1174" y="16525"/>
                </a:cubicBezTo>
                <a:cubicBezTo>
                  <a:pt x="13269" y="69744"/>
                  <a:pt x="94307" y="224563"/>
                  <a:pt x="175346" y="379382"/>
                </a:cubicBezTo>
              </a:path>
            </a:pathLst>
          </a:cu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2F2B20"/>
              </a:solidFill>
            </a:endParaRPr>
          </a:p>
        </p:txBody>
      </p:sp>
      <p:sp>
        <p:nvSpPr>
          <p:cNvPr id="16" name="Plus 15"/>
          <p:cNvSpPr/>
          <p:nvPr/>
        </p:nvSpPr>
        <p:spPr>
          <a:xfrm>
            <a:off x="6937375" y="5737225"/>
            <a:ext cx="358775" cy="360363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6386513" y="5684838"/>
            <a:ext cx="276225" cy="327025"/>
          </a:xfrm>
          <a:custGeom>
            <a:avLst/>
            <a:gdLst>
              <a:gd name="connsiteX0" fmla="*/ 320488 w 320488"/>
              <a:gd name="connsiteY0" fmla="*/ 31040 h 379382"/>
              <a:gd name="connsiteX1" fmla="*/ 233403 w 320488"/>
              <a:gd name="connsiteY1" fmla="*/ 74582 h 379382"/>
              <a:gd name="connsiteX2" fmla="*/ 175346 w 320488"/>
              <a:gd name="connsiteY2" fmla="*/ 45554 h 379382"/>
              <a:gd name="connsiteX3" fmla="*/ 102774 w 320488"/>
              <a:gd name="connsiteY3" fmla="*/ 60068 h 379382"/>
              <a:gd name="connsiteX4" fmla="*/ 1174 w 320488"/>
              <a:gd name="connsiteY4" fmla="*/ 16525 h 379382"/>
              <a:gd name="connsiteX5" fmla="*/ 175346 w 320488"/>
              <a:gd name="connsiteY5" fmla="*/ 379382 h 379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488" h="379382">
                <a:moveTo>
                  <a:pt x="320488" y="31040"/>
                </a:moveTo>
                <a:cubicBezTo>
                  <a:pt x="289040" y="51601"/>
                  <a:pt x="257593" y="72163"/>
                  <a:pt x="233403" y="74582"/>
                </a:cubicBezTo>
                <a:cubicBezTo>
                  <a:pt x="209213" y="77001"/>
                  <a:pt x="197117" y="47973"/>
                  <a:pt x="175346" y="45554"/>
                </a:cubicBezTo>
                <a:cubicBezTo>
                  <a:pt x="153575" y="43135"/>
                  <a:pt x="131803" y="64906"/>
                  <a:pt x="102774" y="60068"/>
                </a:cubicBezTo>
                <a:cubicBezTo>
                  <a:pt x="73745" y="55230"/>
                  <a:pt x="-10921" y="-36694"/>
                  <a:pt x="1174" y="16525"/>
                </a:cubicBezTo>
                <a:cubicBezTo>
                  <a:pt x="13269" y="69744"/>
                  <a:pt x="94307" y="224563"/>
                  <a:pt x="175346" y="379382"/>
                </a:cubicBezTo>
              </a:path>
            </a:pathLst>
          </a:cu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2F2B20"/>
              </a:solidFill>
            </a:endParaRPr>
          </a:p>
        </p:txBody>
      </p:sp>
      <p:sp>
        <p:nvSpPr>
          <p:cNvPr id="18" name="Equal 17"/>
          <p:cNvSpPr/>
          <p:nvPr/>
        </p:nvSpPr>
        <p:spPr>
          <a:xfrm>
            <a:off x="5562600" y="5808663"/>
            <a:ext cx="287338" cy="215900"/>
          </a:xfrm>
          <a:prstGeom prst="mathEqual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2F2B20"/>
              </a:solidFill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5013325" y="5692775"/>
            <a:ext cx="165100" cy="233363"/>
          </a:xfrm>
          <a:custGeom>
            <a:avLst/>
            <a:gdLst>
              <a:gd name="connsiteX0" fmla="*/ 0 w 508000"/>
              <a:gd name="connsiteY0" fmla="*/ 0 h 464457"/>
              <a:gd name="connsiteX1" fmla="*/ 420914 w 508000"/>
              <a:gd name="connsiteY1" fmla="*/ 0 h 464457"/>
              <a:gd name="connsiteX2" fmla="*/ 508000 w 508000"/>
              <a:gd name="connsiteY2" fmla="*/ 464457 h 464457"/>
              <a:gd name="connsiteX3" fmla="*/ 508000 w 508000"/>
              <a:gd name="connsiteY3" fmla="*/ 420914 h 464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8000" h="464457">
                <a:moveTo>
                  <a:pt x="0" y="0"/>
                </a:moveTo>
                <a:lnTo>
                  <a:pt x="420914" y="0"/>
                </a:lnTo>
                <a:lnTo>
                  <a:pt x="508000" y="464457"/>
                </a:lnTo>
                <a:lnTo>
                  <a:pt x="508000" y="420914"/>
                </a:lnTo>
              </a:path>
            </a:pathLst>
          </a:cu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2F2B20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3417888" y="5583238"/>
            <a:ext cx="0" cy="307975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lus 20"/>
          <p:cNvSpPr/>
          <p:nvPr/>
        </p:nvSpPr>
        <p:spPr>
          <a:xfrm>
            <a:off x="2500313" y="5737225"/>
            <a:ext cx="360362" cy="360363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1860550" y="5683250"/>
            <a:ext cx="277813" cy="328613"/>
          </a:xfrm>
          <a:custGeom>
            <a:avLst/>
            <a:gdLst>
              <a:gd name="connsiteX0" fmla="*/ 113491 w 269385"/>
              <a:gd name="connsiteY0" fmla="*/ 52 h 318969"/>
              <a:gd name="connsiteX1" fmla="*/ 11891 w 269385"/>
              <a:gd name="connsiteY1" fmla="*/ 145195 h 318969"/>
              <a:gd name="connsiteX2" fmla="*/ 26405 w 269385"/>
              <a:gd name="connsiteY2" fmla="*/ 290338 h 318969"/>
              <a:gd name="connsiteX3" fmla="*/ 229605 w 269385"/>
              <a:gd name="connsiteY3" fmla="*/ 304852 h 318969"/>
              <a:gd name="connsiteX4" fmla="*/ 258634 w 269385"/>
              <a:gd name="connsiteY4" fmla="*/ 130681 h 318969"/>
              <a:gd name="connsiteX5" fmla="*/ 113491 w 269385"/>
              <a:gd name="connsiteY5" fmla="*/ 52 h 318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9385" h="318969">
                <a:moveTo>
                  <a:pt x="113491" y="52"/>
                </a:moveTo>
                <a:cubicBezTo>
                  <a:pt x="72367" y="2471"/>
                  <a:pt x="26405" y="96814"/>
                  <a:pt x="11891" y="145195"/>
                </a:cubicBezTo>
                <a:cubicBezTo>
                  <a:pt x="-2623" y="193576"/>
                  <a:pt x="-9881" y="263729"/>
                  <a:pt x="26405" y="290338"/>
                </a:cubicBezTo>
                <a:cubicBezTo>
                  <a:pt x="62691" y="316947"/>
                  <a:pt x="190900" y="331461"/>
                  <a:pt x="229605" y="304852"/>
                </a:cubicBezTo>
                <a:cubicBezTo>
                  <a:pt x="268310" y="278243"/>
                  <a:pt x="280405" y="181481"/>
                  <a:pt x="258634" y="130681"/>
                </a:cubicBezTo>
                <a:cubicBezTo>
                  <a:pt x="236863" y="79881"/>
                  <a:pt x="154615" y="-2367"/>
                  <a:pt x="113491" y="52"/>
                </a:cubicBezTo>
                <a:close/>
              </a:path>
            </a:pathLst>
          </a:cu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23" name="Equal 22"/>
          <p:cNvSpPr/>
          <p:nvPr/>
        </p:nvSpPr>
        <p:spPr>
          <a:xfrm>
            <a:off x="1116013" y="5808663"/>
            <a:ext cx="287337" cy="215900"/>
          </a:xfrm>
          <a:prstGeom prst="mathEqual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2F2B20"/>
              </a:solidFill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461963" y="5692775"/>
            <a:ext cx="163512" cy="233363"/>
          </a:xfrm>
          <a:custGeom>
            <a:avLst/>
            <a:gdLst>
              <a:gd name="connsiteX0" fmla="*/ 0 w 508000"/>
              <a:gd name="connsiteY0" fmla="*/ 0 h 464457"/>
              <a:gd name="connsiteX1" fmla="*/ 420914 w 508000"/>
              <a:gd name="connsiteY1" fmla="*/ 0 h 464457"/>
              <a:gd name="connsiteX2" fmla="*/ 508000 w 508000"/>
              <a:gd name="connsiteY2" fmla="*/ 464457 h 464457"/>
              <a:gd name="connsiteX3" fmla="*/ 508000 w 508000"/>
              <a:gd name="connsiteY3" fmla="*/ 420914 h 464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8000" h="464457">
                <a:moveTo>
                  <a:pt x="0" y="0"/>
                </a:moveTo>
                <a:lnTo>
                  <a:pt x="420914" y="0"/>
                </a:lnTo>
                <a:lnTo>
                  <a:pt x="508000" y="464457"/>
                </a:lnTo>
                <a:lnTo>
                  <a:pt x="508000" y="420914"/>
                </a:lnTo>
              </a:path>
            </a:pathLst>
          </a:cu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2F2B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568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1" descr="Ryadhyat 1 1.pdf - Adobe Read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46" t="13956" r="30476" b="7027"/>
          <a:stretch>
            <a:fillRect/>
          </a:stretch>
        </p:blipFill>
        <p:spPr bwMode="auto">
          <a:xfrm>
            <a:off x="1533525" y="15875"/>
            <a:ext cx="6076950" cy="684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6732588" y="1341438"/>
            <a:ext cx="0" cy="306387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lus 3"/>
          <p:cNvSpPr/>
          <p:nvPr/>
        </p:nvSpPr>
        <p:spPr>
          <a:xfrm>
            <a:off x="6156325" y="1493838"/>
            <a:ext cx="360363" cy="360362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5724525" y="1341438"/>
            <a:ext cx="157163" cy="358775"/>
          </a:xfrm>
          <a:custGeom>
            <a:avLst/>
            <a:gdLst>
              <a:gd name="connsiteX0" fmla="*/ 189640 w 189640"/>
              <a:gd name="connsiteY0" fmla="*/ 7541 h 561364"/>
              <a:gd name="connsiteX1" fmla="*/ 954 w 189640"/>
              <a:gd name="connsiteY1" fmla="*/ 65598 h 561364"/>
              <a:gd name="connsiteX2" fmla="*/ 117069 w 189640"/>
              <a:gd name="connsiteY2" fmla="*/ 486512 h 561364"/>
              <a:gd name="connsiteX3" fmla="*/ 131583 w 189640"/>
              <a:gd name="connsiteY3" fmla="*/ 559084 h 561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640" h="561364">
                <a:moveTo>
                  <a:pt x="189640" y="7541"/>
                </a:moveTo>
                <a:cubicBezTo>
                  <a:pt x="101344" y="-3345"/>
                  <a:pt x="13049" y="-14230"/>
                  <a:pt x="954" y="65598"/>
                </a:cubicBezTo>
                <a:cubicBezTo>
                  <a:pt x="-11141" y="145426"/>
                  <a:pt x="95298" y="404264"/>
                  <a:pt x="117069" y="486512"/>
                </a:cubicBezTo>
                <a:cubicBezTo>
                  <a:pt x="138840" y="568760"/>
                  <a:pt x="135211" y="563922"/>
                  <a:pt x="131583" y="559084"/>
                </a:cubicBezTo>
              </a:path>
            </a:pathLst>
          </a:cu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2F2B20"/>
              </a:solidFill>
            </a:endParaRPr>
          </a:p>
        </p:txBody>
      </p:sp>
      <p:sp>
        <p:nvSpPr>
          <p:cNvPr id="6" name="Equal 5"/>
          <p:cNvSpPr/>
          <p:nvPr/>
        </p:nvSpPr>
        <p:spPr>
          <a:xfrm>
            <a:off x="5254625" y="1495425"/>
            <a:ext cx="288925" cy="215900"/>
          </a:xfrm>
          <a:prstGeom prst="mathEqual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2F2B20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4787900" y="1404938"/>
            <a:ext cx="277813" cy="327025"/>
          </a:xfrm>
          <a:custGeom>
            <a:avLst/>
            <a:gdLst>
              <a:gd name="connsiteX0" fmla="*/ 320488 w 320488"/>
              <a:gd name="connsiteY0" fmla="*/ 31040 h 379382"/>
              <a:gd name="connsiteX1" fmla="*/ 233403 w 320488"/>
              <a:gd name="connsiteY1" fmla="*/ 74582 h 379382"/>
              <a:gd name="connsiteX2" fmla="*/ 175346 w 320488"/>
              <a:gd name="connsiteY2" fmla="*/ 45554 h 379382"/>
              <a:gd name="connsiteX3" fmla="*/ 102774 w 320488"/>
              <a:gd name="connsiteY3" fmla="*/ 60068 h 379382"/>
              <a:gd name="connsiteX4" fmla="*/ 1174 w 320488"/>
              <a:gd name="connsiteY4" fmla="*/ 16525 h 379382"/>
              <a:gd name="connsiteX5" fmla="*/ 175346 w 320488"/>
              <a:gd name="connsiteY5" fmla="*/ 379382 h 379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488" h="379382">
                <a:moveTo>
                  <a:pt x="320488" y="31040"/>
                </a:moveTo>
                <a:cubicBezTo>
                  <a:pt x="289040" y="51601"/>
                  <a:pt x="257593" y="72163"/>
                  <a:pt x="233403" y="74582"/>
                </a:cubicBezTo>
                <a:cubicBezTo>
                  <a:pt x="209213" y="77001"/>
                  <a:pt x="197117" y="47973"/>
                  <a:pt x="175346" y="45554"/>
                </a:cubicBezTo>
                <a:cubicBezTo>
                  <a:pt x="153575" y="43135"/>
                  <a:pt x="131803" y="64906"/>
                  <a:pt x="102774" y="60068"/>
                </a:cubicBezTo>
                <a:cubicBezTo>
                  <a:pt x="73745" y="55230"/>
                  <a:pt x="-10921" y="-36694"/>
                  <a:pt x="1174" y="16525"/>
                </a:cubicBezTo>
                <a:cubicBezTo>
                  <a:pt x="13269" y="69744"/>
                  <a:pt x="94307" y="224563"/>
                  <a:pt x="175346" y="379382"/>
                </a:cubicBezTo>
              </a:path>
            </a:pathLst>
          </a:cu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2F2B20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3708400" y="1296988"/>
            <a:ext cx="157163" cy="360362"/>
          </a:xfrm>
          <a:custGeom>
            <a:avLst/>
            <a:gdLst>
              <a:gd name="connsiteX0" fmla="*/ 189640 w 189640"/>
              <a:gd name="connsiteY0" fmla="*/ 7541 h 561364"/>
              <a:gd name="connsiteX1" fmla="*/ 954 w 189640"/>
              <a:gd name="connsiteY1" fmla="*/ 65598 h 561364"/>
              <a:gd name="connsiteX2" fmla="*/ 117069 w 189640"/>
              <a:gd name="connsiteY2" fmla="*/ 486512 h 561364"/>
              <a:gd name="connsiteX3" fmla="*/ 131583 w 189640"/>
              <a:gd name="connsiteY3" fmla="*/ 559084 h 561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640" h="561364">
                <a:moveTo>
                  <a:pt x="189640" y="7541"/>
                </a:moveTo>
                <a:cubicBezTo>
                  <a:pt x="101344" y="-3345"/>
                  <a:pt x="13049" y="-14230"/>
                  <a:pt x="954" y="65598"/>
                </a:cubicBezTo>
                <a:cubicBezTo>
                  <a:pt x="-11141" y="145426"/>
                  <a:pt x="95298" y="404264"/>
                  <a:pt x="117069" y="486512"/>
                </a:cubicBezTo>
                <a:cubicBezTo>
                  <a:pt x="138840" y="568760"/>
                  <a:pt x="135211" y="563922"/>
                  <a:pt x="131583" y="559084"/>
                </a:cubicBezTo>
              </a:path>
            </a:pathLst>
          </a:cu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2F2B20"/>
              </a:solidFill>
            </a:endParaRPr>
          </a:p>
        </p:txBody>
      </p:sp>
      <p:sp>
        <p:nvSpPr>
          <p:cNvPr id="9" name="Plus 8"/>
          <p:cNvSpPr/>
          <p:nvPr/>
        </p:nvSpPr>
        <p:spPr>
          <a:xfrm>
            <a:off x="3132138" y="1466850"/>
            <a:ext cx="360362" cy="360363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2843213" y="1455738"/>
            <a:ext cx="134937" cy="158750"/>
          </a:xfrm>
          <a:custGeom>
            <a:avLst/>
            <a:gdLst>
              <a:gd name="connsiteX0" fmla="*/ 113491 w 269385"/>
              <a:gd name="connsiteY0" fmla="*/ 52 h 318969"/>
              <a:gd name="connsiteX1" fmla="*/ 11891 w 269385"/>
              <a:gd name="connsiteY1" fmla="*/ 145195 h 318969"/>
              <a:gd name="connsiteX2" fmla="*/ 26405 w 269385"/>
              <a:gd name="connsiteY2" fmla="*/ 290338 h 318969"/>
              <a:gd name="connsiteX3" fmla="*/ 229605 w 269385"/>
              <a:gd name="connsiteY3" fmla="*/ 304852 h 318969"/>
              <a:gd name="connsiteX4" fmla="*/ 258634 w 269385"/>
              <a:gd name="connsiteY4" fmla="*/ 130681 h 318969"/>
              <a:gd name="connsiteX5" fmla="*/ 113491 w 269385"/>
              <a:gd name="connsiteY5" fmla="*/ 52 h 318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9385" h="318969">
                <a:moveTo>
                  <a:pt x="113491" y="52"/>
                </a:moveTo>
                <a:cubicBezTo>
                  <a:pt x="72367" y="2471"/>
                  <a:pt x="26405" y="96814"/>
                  <a:pt x="11891" y="145195"/>
                </a:cubicBezTo>
                <a:cubicBezTo>
                  <a:pt x="-2623" y="193576"/>
                  <a:pt x="-9881" y="263729"/>
                  <a:pt x="26405" y="290338"/>
                </a:cubicBezTo>
                <a:cubicBezTo>
                  <a:pt x="62691" y="316947"/>
                  <a:pt x="190900" y="331461"/>
                  <a:pt x="229605" y="304852"/>
                </a:cubicBezTo>
                <a:cubicBezTo>
                  <a:pt x="268310" y="278243"/>
                  <a:pt x="280405" y="181481"/>
                  <a:pt x="258634" y="130681"/>
                </a:cubicBezTo>
                <a:cubicBezTo>
                  <a:pt x="236863" y="79881"/>
                  <a:pt x="154615" y="-2367"/>
                  <a:pt x="113491" y="52"/>
                </a:cubicBezTo>
                <a:close/>
              </a:path>
            </a:pathLst>
          </a:cu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11" name="Equal 10"/>
          <p:cNvSpPr/>
          <p:nvPr/>
        </p:nvSpPr>
        <p:spPr>
          <a:xfrm>
            <a:off x="2195513" y="1495425"/>
            <a:ext cx="288925" cy="215900"/>
          </a:xfrm>
          <a:prstGeom prst="mathEqual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2F2B20"/>
              </a:solidFill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1835150" y="1390650"/>
            <a:ext cx="173038" cy="279400"/>
          </a:xfrm>
          <a:custGeom>
            <a:avLst/>
            <a:gdLst>
              <a:gd name="connsiteX0" fmla="*/ 420914 w 420914"/>
              <a:gd name="connsiteY0" fmla="*/ 0 h 682172"/>
              <a:gd name="connsiteX1" fmla="*/ 159657 w 420914"/>
              <a:gd name="connsiteY1" fmla="*/ 682172 h 682172"/>
              <a:gd name="connsiteX2" fmla="*/ 0 w 420914"/>
              <a:gd name="connsiteY2" fmla="*/ 43543 h 682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0914" h="682172">
                <a:moveTo>
                  <a:pt x="420914" y="0"/>
                </a:moveTo>
                <a:lnTo>
                  <a:pt x="159657" y="682172"/>
                </a:lnTo>
                <a:lnTo>
                  <a:pt x="0" y="43543"/>
                </a:lnTo>
              </a:path>
            </a:pathLst>
          </a:cu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2F2B20"/>
              </a:solidFill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6594475" y="3933825"/>
            <a:ext cx="276225" cy="327025"/>
          </a:xfrm>
          <a:custGeom>
            <a:avLst/>
            <a:gdLst>
              <a:gd name="connsiteX0" fmla="*/ 320488 w 320488"/>
              <a:gd name="connsiteY0" fmla="*/ 31040 h 379382"/>
              <a:gd name="connsiteX1" fmla="*/ 233403 w 320488"/>
              <a:gd name="connsiteY1" fmla="*/ 74582 h 379382"/>
              <a:gd name="connsiteX2" fmla="*/ 175346 w 320488"/>
              <a:gd name="connsiteY2" fmla="*/ 45554 h 379382"/>
              <a:gd name="connsiteX3" fmla="*/ 102774 w 320488"/>
              <a:gd name="connsiteY3" fmla="*/ 60068 h 379382"/>
              <a:gd name="connsiteX4" fmla="*/ 1174 w 320488"/>
              <a:gd name="connsiteY4" fmla="*/ 16525 h 379382"/>
              <a:gd name="connsiteX5" fmla="*/ 175346 w 320488"/>
              <a:gd name="connsiteY5" fmla="*/ 379382 h 379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488" h="379382">
                <a:moveTo>
                  <a:pt x="320488" y="31040"/>
                </a:moveTo>
                <a:cubicBezTo>
                  <a:pt x="289040" y="51601"/>
                  <a:pt x="257593" y="72163"/>
                  <a:pt x="233403" y="74582"/>
                </a:cubicBezTo>
                <a:cubicBezTo>
                  <a:pt x="209213" y="77001"/>
                  <a:pt x="197117" y="47973"/>
                  <a:pt x="175346" y="45554"/>
                </a:cubicBezTo>
                <a:cubicBezTo>
                  <a:pt x="153575" y="43135"/>
                  <a:pt x="131803" y="64906"/>
                  <a:pt x="102774" y="60068"/>
                </a:cubicBezTo>
                <a:cubicBezTo>
                  <a:pt x="73745" y="55230"/>
                  <a:pt x="-10921" y="-36694"/>
                  <a:pt x="1174" y="16525"/>
                </a:cubicBezTo>
                <a:cubicBezTo>
                  <a:pt x="13269" y="69744"/>
                  <a:pt x="94307" y="224563"/>
                  <a:pt x="175346" y="379382"/>
                </a:cubicBezTo>
              </a:path>
            </a:pathLst>
          </a:cu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2F2B20"/>
              </a:solidFill>
            </a:endParaRPr>
          </a:p>
        </p:txBody>
      </p:sp>
      <p:sp>
        <p:nvSpPr>
          <p:cNvPr id="14" name="Plus 13"/>
          <p:cNvSpPr/>
          <p:nvPr/>
        </p:nvSpPr>
        <p:spPr>
          <a:xfrm>
            <a:off x="6135688" y="3935413"/>
            <a:ext cx="358775" cy="360362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5724525" y="3933825"/>
            <a:ext cx="276225" cy="327025"/>
          </a:xfrm>
          <a:custGeom>
            <a:avLst/>
            <a:gdLst>
              <a:gd name="connsiteX0" fmla="*/ 320488 w 320488"/>
              <a:gd name="connsiteY0" fmla="*/ 31040 h 379382"/>
              <a:gd name="connsiteX1" fmla="*/ 233403 w 320488"/>
              <a:gd name="connsiteY1" fmla="*/ 74582 h 379382"/>
              <a:gd name="connsiteX2" fmla="*/ 175346 w 320488"/>
              <a:gd name="connsiteY2" fmla="*/ 45554 h 379382"/>
              <a:gd name="connsiteX3" fmla="*/ 102774 w 320488"/>
              <a:gd name="connsiteY3" fmla="*/ 60068 h 379382"/>
              <a:gd name="connsiteX4" fmla="*/ 1174 w 320488"/>
              <a:gd name="connsiteY4" fmla="*/ 16525 h 379382"/>
              <a:gd name="connsiteX5" fmla="*/ 175346 w 320488"/>
              <a:gd name="connsiteY5" fmla="*/ 379382 h 379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488" h="379382">
                <a:moveTo>
                  <a:pt x="320488" y="31040"/>
                </a:moveTo>
                <a:cubicBezTo>
                  <a:pt x="289040" y="51601"/>
                  <a:pt x="257593" y="72163"/>
                  <a:pt x="233403" y="74582"/>
                </a:cubicBezTo>
                <a:cubicBezTo>
                  <a:pt x="209213" y="77001"/>
                  <a:pt x="197117" y="47973"/>
                  <a:pt x="175346" y="45554"/>
                </a:cubicBezTo>
                <a:cubicBezTo>
                  <a:pt x="153575" y="43135"/>
                  <a:pt x="131803" y="64906"/>
                  <a:pt x="102774" y="60068"/>
                </a:cubicBezTo>
                <a:cubicBezTo>
                  <a:pt x="73745" y="55230"/>
                  <a:pt x="-10921" y="-36694"/>
                  <a:pt x="1174" y="16525"/>
                </a:cubicBezTo>
                <a:cubicBezTo>
                  <a:pt x="13269" y="69744"/>
                  <a:pt x="94307" y="224563"/>
                  <a:pt x="175346" y="379382"/>
                </a:cubicBezTo>
              </a:path>
            </a:pathLst>
          </a:cu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2F2B20"/>
              </a:solidFill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4843463" y="3946525"/>
            <a:ext cx="165100" cy="233363"/>
          </a:xfrm>
          <a:custGeom>
            <a:avLst/>
            <a:gdLst>
              <a:gd name="connsiteX0" fmla="*/ 0 w 508000"/>
              <a:gd name="connsiteY0" fmla="*/ 0 h 464457"/>
              <a:gd name="connsiteX1" fmla="*/ 420914 w 508000"/>
              <a:gd name="connsiteY1" fmla="*/ 0 h 464457"/>
              <a:gd name="connsiteX2" fmla="*/ 508000 w 508000"/>
              <a:gd name="connsiteY2" fmla="*/ 464457 h 464457"/>
              <a:gd name="connsiteX3" fmla="*/ 508000 w 508000"/>
              <a:gd name="connsiteY3" fmla="*/ 420914 h 464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8000" h="464457">
                <a:moveTo>
                  <a:pt x="0" y="0"/>
                </a:moveTo>
                <a:lnTo>
                  <a:pt x="420914" y="0"/>
                </a:lnTo>
                <a:lnTo>
                  <a:pt x="508000" y="464457"/>
                </a:lnTo>
                <a:lnTo>
                  <a:pt x="508000" y="420914"/>
                </a:lnTo>
              </a:path>
            </a:pathLst>
          </a:cu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2F2B20"/>
              </a:solidFill>
            </a:endParaRPr>
          </a:p>
        </p:txBody>
      </p:sp>
      <p:sp>
        <p:nvSpPr>
          <p:cNvPr id="17" name="Equal 16"/>
          <p:cNvSpPr/>
          <p:nvPr/>
        </p:nvSpPr>
        <p:spPr>
          <a:xfrm>
            <a:off x="5240338" y="4079875"/>
            <a:ext cx="288925" cy="215900"/>
          </a:xfrm>
          <a:prstGeom prst="mathEqual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2F2B20"/>
              </a:solidFill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3709988" y="3935413"/>
            <a:ext cx="161925" cy="233362"/>
          </a:xfrm>
          <a:custGeom>
            <a:avLst/>
            <a:gdLst>
              <a:gd name="connsiteX0" fmla="*/ 117800 w 204886"/>
              <a:gd name="connsiteY0" fmla="*/ 0 h 484457"/>
              <a:gd name="connsiteX1" fmla="*/ 16200 w 204886"/>
              <a:gd name="connsiteY1" fmla="*/ 130628 h 484457"/>
              <a:gd name="connsiteX2" fmla="*/ 103286 w 204886"/>
              <a:gd name="connsiteY2" fmla="*/ 217714 h 484457"/>
              <a:gd name="connsiteX3" fmla="*/ 1686 w 204886"/>
              <a:gd name="connsiteY3" fmla="*/ 449943 h 484457"/>
              <a:gd name="connsiteX4" fmla="*/ 204886 w 204886"/>
              <a:gd name="connsiteY4" fmla="*/ 478971 h 484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4886" h="484457">
                <a:moveTo>
                  <a:pt x="117800" y="0"/>
                </a:moveTo>
                <a:cubicBezTo>
                  <a:pt x="68209" y="47171"/>
                  <a:pt x="18619" y="94342"/>
                  <a:pt x="16200" y="130628"/>
                </a:cubicBezTo>
                <a:cubicBezTo>
                  <a:pt x="13781" y="166914"/>
                  <a:pt x="105705" y="164495"/>
                  <a:pt x="103286" y="217714"/>
                </a:cubicBezTo>
                <a:cubicBezTo>
                  <a:pt x="100867" y="270933"/>
                  <a:pt x="-15247" y="406400"/>
                  <a:pt x="1686" y="449943"/>
                </a:cubicBezTo>
                <a:cubicBezTo>
                  <a:pt x="18619" y="493486"/>
                  <a:pt x="111752" y="486228"/>
                  <a:pt x="204886" y="478971"/>
                </a:cubicBezTo>
              </a:path>
            </a:pathLst>
          </a:cu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2F2B20"/>
              </a:solidFill>
            </a:endParaRPr>
          </a:p>
        </p:txBody>
      </p:sp>
      <p:sp>
        <p:nvSpPr>
          <p:cNvPr id="19" name="Plus 18"/>
          <p:cNvSpPr/>
          <p:nvPr/>
        </p:nvSpPr>
        <p:spPr>
          <a:xfrm>
            <a:off x="3132138" y="4008438"/>
            <a:ext cx="360362" cy="358775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2765425" y="3871913"/>
            <a:ext cx="157163" cy="360362"/>
          </a:xfrm>
          <a:custGeom>
            <a:avLst/>
            <a:gdLst>
              <a:gd name="connsiteX0" fmla="*/ 189640 w 189640"/>
              <a:gd name="connsiteY0" fmla="*/ 7541 h 561364"/>
              <a:gd name="connsiteX1" fmla="*/ 954 w 189640"/>
              <a:gd name="connsiteY1" fmla="*/ 65598 h 561364"/>
              <a:gd name="connsiteX2" fmla="*/ 117069 w 189640"/>
              <a:gd name="connsiteY2" fmla="*/ 486512 h 561364"/>
              <a:gd name="connsiteX3" fmla="*/ 131583 w 189640"/>
              <a:gd name="connsiteY3" fmla="*/ 559084 h 561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640" h="561364">
                <a:moveTo>
                  <a:pt x="189640" y="7541"/>
                </a:moveTo>
                <a:cubicBezTo>
                  <a:pt x="101344" y="-3345"/>
                  <a:pt x="13049" y="-14230"/>
                  <a:pt x="954" y="65598"/>
                </a:cubicBezTo>
                <a:cubicBezTo>
                  <a:pt x="-11141" y="145426"/>
                  <a:pt x="95298" y="404264"/>
                  <a:pt x="117069" y="486512"/>
                </a:cubicBezTo>
                <a:cubicBezTo>
                  <a:pt x="138840" y="568760"/>
                  <a:pt x="135211" y="563922"/>
                  <a:pt x="131583" y="559084"/>
                </a:cubicBezTo>
              </a:path>
            </a:pathLst>
          </a:cu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2F2B20"/>
              </a:solidFill>
            </a:endParaRPr>
          </a:p>
        </p:txBody>
      </p:sp>
      <p:sp>
        <p:nvSpPr>
          <p:cNvPr id="21" name="Equal 20"/>
          <p:cNvSpPr/>
          <p:nvPr/>
        </p:nvSpPr>
        <p:spPr>
          <a:xfrm>
            <a:off x="2224088" y="4052888"/>
            <a:ext cx="288925" cy="215900"/>
          </a:xfrm>
          <a:prstGeom prst="mathEqual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2F2B20"/>
              </a:solidFill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1849438" y="3960813"/>
            <a:ext cx="165100" cy="233362"/>
          </a:xfrm>
          <a:custGeom>
            <a:avLst/>
            <a:gdLst>
              <a:gd name="connsiteX0" fmla="*/ 0 w 508000"/>
              <a:gd name="connsiteY0" fmla="*/ 0 h 464457"/>
              <a:gd name="connsiteX1" fmla="*/ 420914 w 508000"/>
              <a:gd name="connsiteY1" fmla="*/ 0 h 464457"/>
              <a:gd name="connsiteX2" fmla="*/ 508000 w 508000"/>
              <a:gd name="connsiteY2" fmla="*/ 464457 h 464457"/>
              <a:gd name="connsiteX3" fmla="*/ 508000 w 508000"/>
              <a:gd name="connsiteY3" fmla="*/ 420914 h 464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8000" h="464457">
                <a:moveTo>
                  <a:pt x="0" y="0"/>
                </a:moveTo>
                <a:lnTo>
                  <a:pt x="420914" y="0"/>
                </a:lnTo>
                <a:lnTo>
                  <a:pt x="508000" y="464457"/>
                </a:lnTo>
                <a:lnTo>
                  <a:pt x="508000" y="420914"/>
                </a:lnTo>
              </a:path>
            </a:pathLst>
          </a:cu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2F2B20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6869113" y="6165850"/>
            <a:ext cx="0" cy="306388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lus 23"/>
          <p:cNvSpPr/>
          <p:nvPr/>
        </p:nvSpPr>
        <p:spPr>
          <a:xfrm>
            <a:off x="6135688" y="6292850"/>
            <a:ext cx="358775" cy="358775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5881688" y="6165850"/>
            <a:ext cx="0" cy="306388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Equal 25"/>
          <p:cNvSpPr/>
          <p:nvPr/>
        </p:nvSpPr>
        <p:spPr>
          <a:xfrm>
            <a:off x="5240338" y="6327775"/>
            <a:ext cx="287337" cy="215900"/>
          </a:xfrm>
          <a:prstGeom prst="mathEqual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2F2B20"/>
              </a:solidFill>
            </a:endParaRPr>
          </a:p>
        </p:txBody>
      </p:sp>
      <p:sp>
        <p:nvSpPr>
          <p:cNvPr id="27" name="Freeform 26"/>
          <p:cNvSpPr/>
          <p:nvPr/>
        </p:nvSpPr>
        <p:spPr>
          <a:xfrm>
            <a:off x="4843463" y="6180138"/>
            <a:ext cx="158750" cy="360362"/>
          </a:xfrm>
          <a:custGeom>
            <a:avLst/>
            <a:gdLst>
              <a:gd name="connsiteX0" fmla="*/ 189640 w 189640"/>
              <a:gd name="connsiteY0" fmla="*/ 7541 h 561364"/>
              <a:gd name="connsiteX1" fmla="*/ 954 w 189640"/>
              <a:gd name="connsiteY1" fmla="*/ 65598 h 561364"/>
              <a:gd name="connsiteX2" fmla="*/ 117069 w 189640"/>
              <a:gd name="connsiteY2" fmla="*/ 486512 h 561364"/>
              <a:gd name="connsiteX3" fmla="*/ 131583 w 189640"/>
              <a:gd name="connsiteY3" fmla="*/ 559084 h 561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640" h="561364">
                <a:moveTo>
                  <a:pt x="189640" y="7541"/>
                </a:moveTo>
                <a:cubicBezTo>
                  <a:pt x="101344" y="-3345"/>
                  <a:pt x="13049" y="-14230"/>
                  <a:pt x="954" y="65598"/>
                </a:cubicBezTo>
                <a:cubicBezTo>
                  <a:pt x="-11141" y="145426"/>
                  <a:pt x="95298" y="404264"/>
                  <a:pt x="117069" y="486512"/>
                </a:cubicBezTo>
                <a:cubicBezTo>
                  <a:pt x="138840" y="568760"/>
                  <a:pt x="135211" y="563922"/>
                  <a:pt x="131583" y="559084"/>
                </a:cubicBezTo>
              </a:path>
            </a:pathLst>
          </a:cu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2F2B20"/>
              </a:solidFill>
            </a:endParaRPr>
          </a:p>
        </p:txBody>
      </p:sp>
      <p:sp>
        <p:nvSpPr>
          <p:cNvPr id="28" name="Freeform 27"/>
          <p:cNvSpPr/>
          <p:nvPr/>
        </p:nvSpPr>
        <p:spPr>
          <a:xfrm>
            <a:off x="3792538" y="6165850"/>
            <a:ext cx="158750" cy="358775"/>
          </a:xfrm>
          <a:custGeom>
            <a:avLst/>
            <a:gdLst>
              <a:gd name="connsiteX0" fmla="*/ 189640 w 189640"/>
              <a:gd name="connsiteY0" fmla="*/ 7541 h 561364"/>
              <a:gd name="connsiteX1" fmla="*/ 954 w 189640"/>
              <a:gd name="connsiteY1" fmla="*/ 65598 h 561364"/>
              <a:gd name="connsiteX2" fmla="*/ 117069 w 189640"/>
              <a:gd name="connsiteY2" fmla="*/ 486512 h 561364"/>
              <a:gd name="connsiteX3" fmla="*/ 131583 w 189640"/>
              <a:gd name="connsiteY3" fmla="*/ 559084 h 561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640" h="561364">
                <a:moveTo>
                  <a:pt x="189640" y="7541"/>
                </a:moveTo>
                <a:cubicBezTo>
                  <a:pt x="101344" y="-3345"/>
                  <a:pt x="13049" y="-14230"/>
                  <a:pt x="954" y="65598"/>
                </a:cubicBezTo>
                <a:cubicBezTo>
                  <a:pt x="-11141" y="145426"/>
                  <a:pt x="95298" y="404264"/>
                  <a:pt x="117069" y="486512"/>
                </a:cubicBezTo>
                <a:cubicBezTo>
                  <a:pt x="138840" y="568760"/>
                  <a:pt x="135211" y="563922"/>
                  <a:pt x="131583" y="559084"/>
                </a:cubicBezTo>
              </a:path>
            </a:pathLst>
          </a:cu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2F2B20"/>
              </a:solidFill>
            </a:endParaRPr>
          </a:p>
        </p:txBody>
      </p:sp>
      <p:sp>
        <p:nvSpPr>
          <p:cNvPr id="29" name="Plus 28"/>
          <p:cNvSpPr/>
          <p:nvPr/>
        </p:nvSpPr>
        <p:spPr>
          <a:xfrm>
            <a:off x="3203575" y="6254750"/>
            <a:ext cx="360363" cy="360363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2784475" y="6181725"/>
            <a:ext cx="276225" cy="327025"/>
          </a:xfrm>
          <a:custGeom>
            <a:avLst/>
            <a:gdLst>
              <a:gd name="connsiteX0" fmla="*/ 320488 w 320488"/>
              <a:gd name="connsiteY0" fmla="*/ 31040 h 379382"/>
              <a:gd name="connsiteX1" fmla="*/ 233403 w 320488"/>
              <a:gd name="connsiteY1" fmla="*/ 74582 h 379382"/>
              <a:gd name="connsiteX2" fmla="*/ 175346 w 320488"/>
              <a:gd name="connsiteY2" fmla="*/ 45554 h 379382"/>
              <a:gd name="connsiteX3" fmla="*/ 102774 w 320488"/>
              <a:gd name="connsiteY3" fmla="*/ 60068 h 379382"/>
              <a:gd name="connsiteX4" fmla="*/ 1174 w 320488"/>
              <a:gd name="connsiteY4" fmla="*/ 16525 h 379382"/>
              <a:gd name="connsiteX5" fmla="*/ 175346 w 320488"/>
              <a:gd name="connsiteY5" fmla="*/ 379382 h 379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488" h="379382">
                <a:moveTo>
                  <a:pt x="320488" y="31040"/>
                </a:moveTo>
                <a:cubicBezTo>
                  <a:pt x="289040" y="51601"/>
                  <a:pt x="257593" y="72163"/>
                  <a:pt x="233403" y="74582"/>
                </a:cubicBezTo>
                <a:cubicBezTo>
                  <a:pt x="209213" y="77001"/>
                  <a:pt x="197117" y="47973"/>
                  <a:pt x="175346" y="45554"/>
                </a:cubicBezTo>
                <a:cubicBezTo>
                  <a:pt x="153575" y="43135"/>
                  <a:pt x="131803" y="64906"/>
                  <a:pt x="102774" y="60068"/>
                </a:cubicBezTo>
                <a:cubicBezTo>
                  <a:pt x="73745" y="55230"/>
                  <a:pt x="-10921" y="-36694"/>
                  <a:pt x="1174" y="16525"/>
                </a:cubicBezTo>
                <a:cubicBezTo>
                  <a:pt x="13269" y="69744"/>
                  <a:pt x="94307" y="224563"/>
                  <a:pt x="175346" y="379382"/>
                </a:cubicBezTo>
              </a:path>
            </a:pathLst>
          </a:cu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2F2B20"/>
              </a:solidFill>
            </a:endParaRPr>
          </a:p>
        </p:txBody>
      </p:sp>
      <p:sp>
        <p:nvSpPr>
          <p:cNvPr id="31" name="Equal 30"/>
          <p:cNvSpPr/>
          <p:nvPr/>
        </p:nvSpPr>
        <p:spPr>
          <a:xfrm>
            <a:off x="2224088" y="6318250"/>
            <a:ext cx="288925" cy="215900"/>
          </a:xfrm>
          <a:prstGeom prst="mathEqual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2F2B20"/>
              </a:solidFill>
            </a:endParaRPr>
          </a:p>
        </p:txBody>
      </p:sp>
      <p:sp>
        <p:nvSpPr>
          <p:cNvPr id="32" name="Freeform 31"/>
          <p:cNvSpPr/>
          <p:nvPr/>
        </p:nvSpPr>
        <p:spPr>
          <a:xfrm>
            <a:off x="1927225" y="6248400"/>
            <a:ext cx="134938" cy="158750"/>
          </a:xfrm>
          <a:custGeom>
            <a:avLst/>
            <a:gdLst>
              <a:gd name="connsiteX0" fmla="*/ 113491 w 269385"/>
              <a:gd name="connsiteY0" fmla="*/ 52 h 318969"/>
              <a:gd name="connsiteX1" fmla="*/ 11891 w 269385"/>
              <a:gd name="connsiteY1" fmla="*/ 145195 h 318969"/>
              <a:gd name="connsiteX2" fmla="*/ 26405 w 269385"/>
              <a:gd name="connsiteY2" fmla="*/ 290338 h 318969"/>
              <a:gd name="connsiteX3" fmla="*/ 229605 w 269385"/>
              <a:gd name="connsiteY3" fmla="*/ 304852 h 318969"/>
              <a:gd name="connsiteX4" fmla="*/ 258634 w 269385"/>
              <a:gd name="connsiteY4" fmla="*/ 130681 h 318969"/>
              <a:gd name="connsiteX5" fmla="*/ 113491 w 269385"/>
              <a:gd name="connsiteY5" fmla="*/ 52 h 318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9385" h="318969">
                <a:moveTo>
                  <a:pt x="113491" y="52"/>
                </a:moveTo>
                <a:cubicBezTo>
                  <a:pt x="72367" y="2471"/>
                  <a:pt x="26405" y="96814"/>
                  <a:pt x="11891" y="145195"/>
                </a:cubicBezTo>
                <a:cubicBezTo>
                  <a:pt x="-2623" y="193576"/>
                  <a:pt x="-9881" y="263729"/>
                  <a:pt x="26405" y="290338"/>
                </a:cubicBezTo>
                <a:cubicBezTo>
                  <a:pt x="62691" y="316947"/>
                  <a:pt x="190900" y="331461"/>
                  <a:pt x="229605" y="304852"/>
                </a:cubicBezTo>
                <a:cubicBezTo>
                  <a:pt x="268310" y="278243"/>
                  <a:pt x="280405" y="181481"/>
                  <a:pt x="258634" y="130681"/>
                </a:cubicBezTo>
                <a:cubicBezTo>
                  <a:pt x="236863" y="79881"/>
                  <a:pt x="154615" y="-2367"/>
                  <a:pt x="113491" y="52"/>
                </a:cubicBezTo>
                <a:close/>
              </a:path>
            </a:pathLst>
          </a:cu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805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عرض على الشاشة (3:4)‏</PresentationFormat>
  <Paragraphs>0</Paragraphs>
  <Slides>21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21</vt:i4>
      </vt:variant>
    </vt:vector>
  </HeadingPairs>
  <TitlesOfParts>
    <vt:vector size="22" baseType="lpstr">
      <vt:lpstr>Adjacency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Hossam</dc:creator>
  <cp:lastModifiedBy>Hossam</cp:lastModifiedBy>
  <cp:revision>1</cp:revision>
  <dcterms:created xsi:type="dcterms:W3CDTF">2016-12-12T09:46:06Z</dcterms:created>
  <dcterms:modified xsi:type="dcterms:W3CDTF">2016-12-12T09:53:16Z</dcterms:modified>
</cp:coreProperties>
</file>