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FAF10E-3EBE-4B78-8EC0-69D3350F6EB9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DB78FC-3096-4FA9-A21A-0FB14A938F13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2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F21D-CDE3-42A8-9D4D-26A988485FC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CD1C-13E1-4F81-8725-0B265341D184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8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31C7-8D13-4D36-B38B-82E1AF9B4E83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BDA9-65DB-4691-969D-42AFB6850E44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2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E04B-6DB9-4B6B-8D32-CF5006695E7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80C6-9510-4421-B814-17462A1DF6ED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1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1014D-6A7B-4EA3-A67B-011417F4BE8B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58EE1A-AB48-420E-9B9F-D1DB7BCE8281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9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7344-675C-4A6E-B091-69671811E84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1B6F-5D77-4B2C-AD67-A586949BACEF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0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6C918B-F589-42FF-9B1D-B569F22934E7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5B8A18-A8D2-45FE-A774-49CCD95EB9F9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E2C3-86A8-4FC6-92E4-8602EBF8037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932C-F212-46D4-BCA8-6E4FC702EF70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1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5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021388"/>
            <a:ext cx="7731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A4D94-FB9B-4CD9-8CFA-B41559A5E15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887DE4-0B8A-46C0-9C9A-6C16C021E296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17C802-31A7-4535-967B-6E950834C0D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BB929-390E-4BD0-9A1B-34C417113217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0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C1B63D-5868-4EDA-A262-6CF555A834D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B2D224-C5F0-4300-9482-8514D09C0861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5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F7334ED0-E6D9-4C77-B76A-15247C250461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4B8D0CDD-8776-445D-84D3-4E545490EE15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6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r" rtl="1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r" rtl="1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r" rtl="1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r" rtl="1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15135" r="33015" b="74249"/>
          <a:stretch>
            <a:fillRect/>
          </a:stretch>
        </p:blipFill>
        <p:spPr bwMode="auto">
          <a:xfrm>
            <a:off x="1895475" y="1412875"/>
            <a:ext cx="59166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0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55528" r="33810" b="11449"/>
          <a:stretch>
            <a:fillRect/>
          </a:stretch>
        </p:blipFill>
        <p:spPr bwMode="auto">
          <a:xfrm>
            <a:off x="1187450" y="1412875"/>
            <a:ext cx="7599363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80439" y="252483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4248" y="252483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1136" y="251789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2492896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2492896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2483045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9325" y="414908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3236" y="414908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6640" y="443711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6640" y="481215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0540" y="481215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1" t="50317" r="12480" b="33652"/>
          <a:stretch>
            <a:fillRect/>
          </a:stretch>
        </p:blipFill>
        <p:spPr bwMode="auto">
          <a:xfrm>
            <a:off x="8413750" y="1196975"/>
            <a:ext cx="69532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66733" r="33333" b="11743"/>
          <a:stretch>
            <a:fillRect/>
          </a:stretch>
        </p:blipFill>
        <p:spPr bwMode="auto">
          <a:xfrm>
            <a:off x="1122363" y="44450"/>
            <a:ext cx="711517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29286" r="33176" b="25603"/>
          <a:stretch>
            <a:fillRect/>
          </a:stretch>
        </p:blipFill>
        <p:spPr bwMode="auto">
          <a:xfrm>
            <a:off x="1908175" y="2555875"/>
            <a:ext cx="57245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4295" y="1372706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412776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92500" y="1458913"/>
            <a:ext cx="611188" cy="354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4295" y="198884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5298" y="198744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27313" y="2033588"/>
            <a:ext cx="612775" cy="354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1101" y="143558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1101" y="201024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6070" y="335699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9645" y="3351085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5675" y="3387725"/>
            <a:ext cx="612775" cy="35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54578" y="332895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6070" y="3933056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6886" y="396499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25750" y="3956050"/>
            <a:ext cx="612775" cy="354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54578" y="3909137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23808" y="4524041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86886" y="4520345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27425" y="4570413"/>
            <a:ext cx="612775" cy="354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84868" y="4520345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21546" y="5095437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0183" y="5095437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60763" y="5156200"/>
            <a:ext cx="612775" cy="354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4868" y="5095437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21546" y="566124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00183" y="562696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84488" y="5680075"/>
            <a:ext cx="611187" cy="354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84868" y="569392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21546" y="623731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00183" y="6240957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40125" y="6259513"/>
            <a:ext cx="612775" cy="35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84868" y="626012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20" grpId="0" animBg="1"/>
      <p:bldP spid="24" grpId="0" animBg="1"/>
      <p:bldP spid="28" grpId="0" animBg="1"/>
      <p:bldP spid="32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2" t="34081" r="13071" b="33176"/>
          <a:stretch>
            <a:fillRect/>
          </a:stretch>
        </p:blipFill>
        <p:spPr bwMode="auto">
          <a:xfrm>
            <a:off x="8532813" y="476250"/>
            <a:ext cx="5207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55823" r="32857" b="12334"/>
          <a:stretch>
            <a:fillRect/>
          </a:stretch>
        </p:blipFill>
        <p:spPr bwMode="auto">
          <a:xfrm>
            <a:off x="1042988" y="44450"/>
            <a:ext cx="7345362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25455" r="34142" b="59213"/>
          <a:stretch>
            <a:fillRect/>
          </a:stretch>
        </p:blipFill>
        <p:spPr bwMode="auto">
          <a:xfrm>
            <a:off x="1076325" y="4041775"/>
            <a:ext cx="74564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91336" y="263691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6296" y="162880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162880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582" y="162880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076" y="162880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760" y="162880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7704" y="162880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2280" y="346661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4531" y="525276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4574" y="343337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5072" y="263691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71791" y="346661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2286" y="346661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0846" y="263691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0846" y="346851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80312" y="529249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86993" y="443711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48590" y="529249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7704" y="446905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36259" y="529249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23202" y="525275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64423" y="529249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41081" r="33652" b="10565"/>
          <a:stretch>
            <a:fillRect/>
          </a:stretch>
        </p:blipFill>
        <p:spPr bwMode="auto">
          <a:xfrm>
            <a:off x="1085850" y="144463"/>
            <a:ext cx="7626350" cy="63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6862" y="1476073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6256" y="1476073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8590" y="141277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9088" y="58061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4213" y="1476073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7744" y="141277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3688" y="603403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0407" y="141277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1754" y="321297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0204" y="318376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2080" y="6084585"/>
            <a:ext cx="181973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23+6=39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1039" y="227687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5976" y="321297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8948" y="318376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8420" y="227687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3159" y="321297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7" t="37936" r="13071" b="32857"/>
          <a:stretch>
            <a:fillRect/>
          </a:stretch>
        </p:blipFill>
        <p:spPr bwMode="auto">
          <a:xfrm>
            <a:off x="8621713" y="404813"/>
            <a:ext cx="522287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56413" r="33333" b="12039"/>
          <a:stretch>
            <a:fillRect/>
          </a:stretch>
        </p:blipFill>
        <p:spPr bwMode="auto">
          <a:xfrm>
            <a:off x="1079500" y="7938"/>
            <a:ext cx="7446963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3" t="28992" r="33650" b="57150"/>
          <a:stretch>
            <a:fillRect/>
          </a:stretch>
        </p:blipFill>
        <p:spPr bwMode="auto">
          <a:xfrm>
            <a:off x="1177925" y="4149725"/>
            <a:ext cx="7354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21216" y="177019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8264" y="94065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5356163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5396" y="177281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6913" y="174394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9752" y="170080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8808" y="90872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7704" y="1708637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7200" y="348575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4248" y="348184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1709" y="348184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1299" y="259684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1299" y="348184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9752" y="348184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5696" y="259684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1100" y="35002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73426" y="5356163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3888" y="53552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7693" y="53552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43064" y="450912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39752" y="53552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5696" y="450912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06842" y="5354405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8" t="42555" r="33492" b="10564"/>
          <a:stretch>
            <a:fillRect/>
          </a:stretch>
        </p:blipFill>
        <p:spPr bwMode="auto">
          <a:xfrm>
            <a:off x="1276350" y="287338"/>
            <a:ext cx="73279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02487" y="126876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224" y="36459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2254" y="126875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4008" y="133205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9048" y="385079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5767" y="133205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728" y="140033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672" y="1340768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7071" y="249289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6998" y="2492895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8311" y="249289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9072" y="586856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4208" y="5868561"/>
            <a:ext cx="4251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4128" y="586856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8591" y="586856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0" t="53017" r="13071" b="33492"/>
          <a:stretch>
            <a:fillRect/>
          </a:stretch>
        </p:blipFill>
        <p:spPr bwMode="auto">
          <a:xfrm>
            <a:off x="8447088" y="1628775"/>
            <a:ext cx="696912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71956" r="32857" b="11745"/>
          <a:stretch>
            <a:fillRect/>
          </a:stretch>
        </p:blipFill>
        <p:spPr bwMode="auto">
          <a:xfrm>
            <a:off x="1085850" y="723900"/>
            <a:ext cx="73739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31146" r="33492" b="42409"/>
          <a:stretch>
            <a:fillRect/>
          </a:stretch>
        </p:blipFill>
        <p:spPr bwMode="auto">
          <a:xfrm>
            <a:off x="1298575" y="2825750"/>
            <a:ext cx="708977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018" y="173521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018" y="202077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018" y="238886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173521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9912" y="202077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9912" y="238886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8079" y="1722925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8079" y="2008493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8079" y="2376577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8184" y="287929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28184" y="316486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28184" y="353294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16515" y="287929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16515" y="316486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6515" y="353294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682" y="287929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4682" y="316486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4682" y="353294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28184" y="3939781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8184" y="4225349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28184" y="4593433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23928" y="3939781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3928" y="4225349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3928" y="4593433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54267" y="3939781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54267" y="4225349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54267" y="4593433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87026" y="496752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7026" y="525309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87026" y="562117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42383" y="496752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42383" y="525309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42383" y="562117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54267" y="496752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54267" y="525309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54267" y="562117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56413" r="33810" b="8206"/>
          <a:stretch>
            <a:fillRect/>
          </a:stretch>
        </p:blipFill>
        <p:spPr bwMode="auto">
          <a:xfrm>
            <a:off x="1150938" y="936625"/>
            <a:ext cx="774223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64305" y="4797152"/>
            <a:ext cx="7040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6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  <a:endParaRPr lang="en-US" sz="36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5" t="39842" r="13664" b="32698"/>
          <a:stretch>
            <a:fillRect/>
          </a:stretch>
        </p:blipFill>
        <p:spPr bwMode="auto">
          <a:xfrm>
            <a:off x="8631238" y="549275"/>
            <a:ext cx="477837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2" t="68501" r="33333" b="12628"/>
          <a:stretch>
            <a:fillRect/>
          </a:stretch>
        </p:blipFill>
        <p:spPr bwMode="auto">
          <a:xfrm>
            <a:off x="1116013" y="0"/>
            <a:ext cx="74072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t="29582" r="34602" b="37691"/>
          <a:stretch>
            <a:fillRect/>
          </a:stretch>
        </p:blipFill>
        <p:spPr bwMode="auto">
          <a:xfrm>
            <a:off x="1187450" y="2500313"/>
            <a:ext cx="7264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63426" y="1916832"/>
            <a:ext cx="6463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7655" y="79664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08625" y="1341438"/>
            <a:ext cx="152400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08625" y="996950"/>
            <a:ext cx="152400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7160" y="79664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4937" y="189090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27438" y="1690688"/>
            <a:ext cx="152400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17913" y="1346200"/>
            <a:ext cx="153987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5412" y="191683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54188" y="1401763"/>
            <a:ext cx="153987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12913" y="1036638"/>
            <a:ext cx="153987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1640" y="76470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66881" y="191683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16775" y="2581275"/>
            <a:ext cx="152400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35825" y="3213100"/>
            <a:ext cx="153988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5352" y="234888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69677" y="3504105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414963" y="2870200"/>
            <a:ext cx="152400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14963" y="3160713"/>
            <a:ext cx="152400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91517" y="3444964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35375" y="2549525"/>
            <a:ext cx="153988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635375" y="2909888"/>
            <a:ext cx="153988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74251" y="2362747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68466" y="342936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831975" y="2570163"/>
            <a:ext cx="152400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31975" y="2909888"/>
            <a:ext cx="152400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3648" y="234888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3390" y="342936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46938" y="4089400"/>
            <a:ext cx="152400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246938" y="4414838"/>
            <a:ext cx="152400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63344" y="3933056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48264" y="6372617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14963" y="4076700"/>
            <a:ext cx="152400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435600" y="4652963"/>
            <a:ext cx="153988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27412" y="4941167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635375" y="4076700"/>
            <a:ext cx="153988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627438" y="4702175"/>
            <a:ext cx="152400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62944" y="3933056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31975" y="4089400"/>
            <a:ext cx="152400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27213" y="4391025"/>
            <a:ext cx="152400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03648" y="396400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96108" y="4908139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18363" y="5876925"/>
            <a:ext cx="152400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227888" y="6165850"/>
            <a:ext cx="152400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34490" y="532588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30838" y="5589588"/>
            <a:ext cx="153987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445125" y="6229350"/>
            <a:ext cx="152400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27049" y="5389185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77796" y="637261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657600" y="5589588"/>
            <a:ext cx="152400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43313" y="6192838"/>
            <a:ext cx="153987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03848" y="544522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347864" y="638132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866900" y="5581650"/>
            <a:ext cx="152400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831975" y="6237288"/>
            <a:ext cx="152400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62744" y="547716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490487" y="645333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7" grpId="0" animBg="1"/>
      <p:bldP spid="38" grpId="0" animBg="1"/>
      <p:bldP spid="40" grpId="0" animBg="1"/>
      <p:bldP spid="41" grpId="0" animBg="1"/>
      <p:bldP spid="44" grpId="0" animBg="1"/>
      <p:bldP spid="45" grpId="0" animBg="1"/>
      <p:bldP spid="49" grpId="0" animBg="1"/>
      <p:bldP spid="50" grpId="0" animBg="1"/>
      <p:bldP spid="52" grpId="0" animBg="1"/>
      <p:bldP spid="53" grpId="0" animBg="1"/>
      <p:bldP spid="56" grpId="0" animBg="1"/>
      <p:bldP spid="57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0" t="62309" r="33333" b="10271"/>
          <a:stretch>
            <a:fillRect/>
          </a:stretch>
        </p:blipFill>
        <p:spPr bwMode="auto">
          <a:xfrm>
            <a:off x="1260475" y="1341438"/>
            <a:ext cx="75771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52320" y="386104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8872" y="3933056"/>
            <a:ext cx="4251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2200" y="386104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3068" y="3933056"/>
            <a:ext cx="4251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31704" y="386104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5976" y="3933056"/>
            <a:ext cx="4251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9644" y="393305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" action="ppaction://noaction"/>
          </p:cNvPr>
          <p:cNvSpPr/>
          <p:nvPr/>
        </p:nvSpPr>
        <p:spPr>
          <a:xfrm>
            <a:off x="5220072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1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val 2">
            <a:hlinkClick r:id="" action="ppaction://noaction"/>
          </p:cNvPr>
          <p:cNvSpPr/>
          <p:nvPr/>
        </p:nvSpPr>
        <p:spPr>
          <a:xfrm>
            <a:off x="4211960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2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val 3">
            <a:hlinkClick r:id="" action="ppaction://noaction"/>
          </p:cNvPr>
          <p:cNvSpPr/>
          <p:nvPr/>
        </p:nvSpPr>
        <p:spPr>
          <a:xfrm>
            <a:off x="3203848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3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5220072" y="273774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4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4211960" y="2752080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5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203848" y="278092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6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5220072" y="374585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7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4211960" y="3760192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8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val 9">
            <a:hlinkClick r:id="" action="ppaction://noaction"/>
          </p:cNvPr>
          <p:cNvSpPr/>
          <p:nvPr/>
        </p:nvSpPr>
        <p:spPr>
          <a:xfrm>
            <a:off x="3203848" y="3789040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9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6300192" y="1772816"/>
            <a:ext cx="1440160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التهيئة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Oval 11">
            <a:hlinkClick r:id="" action="ppaction://noaction"/>
          </p:cNvPr>
          <p:cNvSpPr/>
          <p:nvPr/>
        </p:nvSpPr>
        <p:spPr>
          <a:xfrm>
            <a:off x="4211960" y="4581128"/>
            <a:ext cx="792088" cy="72008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10</a:t>
            </a:r>
            <a:endParaRPr lang="ar-EG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13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6" t="12186" r="33176" b="77493"/>
          <a:stretch>
            <a:fillRect/>
          </a:stretch>
        </p:blipFill>
        <p:spPr bwMode="auto">
          <a:xfrm>
            <a:off x="7402513" y="0"/>
            <a:ext cx="17414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1" t="28993" r="33333" b="7910"/>
          <a:stretch>
            <a:fillRect/>
          </a:stretch>
        </p:blipFill>
        <p:spPr bwMode="auto">
          <a:xfrm>
            <a:off x="971550" y="0"/>
            <a:ext cx="6442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175" y="6381750"/>
            <a:ext cx="3025775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1412" y="90872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1412" y="278092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8613" y="4509120"/>
            <a:ext cx="8771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1412" y="6257099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t="14896" r="34126" b="79263"/>
          <a:stretch>
            <a:fillRect/>
          </a:stretch>
        </p:blipFill>
        <p:spPr bwMode="auto">
          <a:xfrm>
            <a:off x="6380163" y="12700"/>
            <a:ext cx="26558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0" t="20737" r="35715" b="8205"/>
          <a:stretch>
            <a:fillRect/>
          </a:stretch>
        </p:blipFill>
        <p:spPr bwMode="auto">
          <a:xfrm>
            <a:off x="1423988" y="26988"/>
            <a:ext cx="4987925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8104" y="191683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406269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40466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406269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960" y="191683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6720" y="191683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1680" y="191683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5969" y="285293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2172" y="645789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4585" y="285293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7410" y="285662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4443" y="346093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36640" y="346093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24525" y="4868863"/>
            <a:ext cx="360363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73400" y="4868863"/>
            <a:ext cx="360363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7" t="53809" r="13499" b="33333"/>
          <a:stretch>
            <a:fillRect/>
          </a:stretch>
        </p:blipFill>
        <p:spPr bwMode="auto">
          <a:xfrm>
            <a:off x="8450263" y="1773238"/>
            <a:ext cx="608012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0" t="52580" r="32857" b="13217"/>
          <a:stretch>
            <a:fillRect/>
          </a:stretch>
        </p:blipFill>
        <p:spPr bwMode="auto">
          <a:xfrm>
            <a:off x="1068388" y="341313"/>
            <a:ext cx="715486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26634" r="33968" b="59509"/>
          <a:stretch>
            <a:fillRect/>
          </a:stretch>
        </p:blipFill>
        <p:spPr bwMode="auto">
          <a:xfrm>
            <a:off x="1250950" y="4378325"/>
            <a:ext cx="69929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4088" y="168164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176" y="2060848"/>
            <a:ext cx="6463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9712" y="168164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6835" y="206084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92080" y="270892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28184" y="3093411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9712" y="268975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86835" y="312180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6" y="376987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1800" y="376987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08104" y="506602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22495" y="5480421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5116" y="501317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86835" y="5480421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3586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40492" r="34126" b="9090"/>
          <a:stretch>
            <a:fillRect/>
          </a:stretch>
        </p:blipFill>
        <p:spPr bwMode="auto">
          <a:xfrm>
            <a:off x="1249363" y="188913"/>
            <a:ext cx="7426325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0112" y="2414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216" y="6926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27173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6835" y="6926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216" y="134076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6835" y="134076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0312" y="256490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9122" y="256490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7904" y="256490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8722" y="256490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0311" y="371703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79122" y="371703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7904" y="371703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8721" y="371703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39761" y="587727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0232" y="587727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8697" y="587727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1" t="49207" r="12778" b="33810"/>
          <a:stretch>
            <a:fillRect/>
          </a:stretch>
        </p:blipFill>
        <p:spPr bwMode="auto">
          <a:xfrm>
            <a:off x="8377238" y="1268413"/>
            <a:ext cx="752475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8" t="54054" r="33176" b="12039"/>
          <a:stretch>
            <a:fillRect/>
          </a:stretch>
        </p:blipFill>
        <p:spPr bwMode="auto">
          <a:xfrm>
            <a:off x="1008063" y="1168400"/>
            <a:ext cx="736917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9804" y="2844225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280232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4284385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4284385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486916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728" y="488716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0" t="25749" r="33333" b="12038"/>
          <a:stretch>
            <a:fillRect/>
          </a:stretch>
        </p:blipFill>
        <p:spPr bwMode="auto">
          <a:xfrm>
            <a:off x="1403350" y="50800"/>
            <a:ext cx="6430963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2160" y="5144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88695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4462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160" y="69269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35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65262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8914" y="65262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126876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96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9912" y="126876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96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3688" y="1268487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187676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3313" y="187676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35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1680" y="194877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47066" y="317290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2040" y="317290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98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0107" y="317290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0107" y="551723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635" y="641729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55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9" t="12186" r="32381" b="75725"/>
          <a:stretch>
            <a:fillRect/>
          </a:stretch>
        </p:blipFill>
        <p:spPr bwMode="auto">
          <a:xfrm>
            <a:off x="7451725" y="0"/>
            <a:ext cx="16922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25749" r="33652" b="8501"/>
          <a:stretch>
            <a:fillRect/>
          </a:stretch>
        </p:blipFill>
        <p:spPr bwMode="auto">
          <a:xfrm>
            <a:off x="1258888" y="0"/>
            <a:ext cx="6167437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6375" y="0"/>
            <a:ext cx="1727200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101266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270892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0562" y="522920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46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647551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1" t="34763" r="13071" b="33810"/>
          <a:stretch>
            <a:fillRect/>
          </a:stretch>
        </p:blipFill>
        <p:spPr bwMode="auto">
          <a:xfrm>
            <a:off x="8572500" y="0"/>
            <a:ext cx="522288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64963" r="33333" b="17519"/>
          <a:stretch>
            <a:fillRect/>
          </a:stretch>
        </p:blipFill>
        <p:spPr bwMode="auto">
          <a:xfrm>
            <a:off x="1120775" y="404813"/>
            <a:ext cx="70881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26430" r="33968" b="46066"/>
          <a:stretch>
            <a:fillRect/>
          </a:stretch>
        </p:blipFill>
        <p:spPr bwMode="auto">
          <a:xfrm>
            <a:off x="1120775" y="2903538"/>
            <a:ext cx="7075488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383" y="220941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2200" y="220941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566124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2188817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4832" y="2132856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1680" y="2132856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76383" y="386104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0519" y="3883043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1096" y="3854961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7944" y="3854961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54832" y="3863433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1680" y="386104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6383" y="566124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42913" y="566124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31096" y="566124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26840" y="566124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91680" y="566124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285</Words>
  <Application>Microsoft Office PowerPoint</Application>
  <PresentationFormat>عرض على الشاشة (3:4)‏</PresentationFormat>
  <Paragraphs>285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Solstice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2016-12-15T05:32:11Z</dcterms:created>
  <dcterms:modified xsi:type="dcterms:W3CDTF">2016-12-15T05:34:33Z</dcterms:modified>
</cp:coreProperties>
</file>