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75549-569A-4237-B414-0477A0D43B5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1D6-10CA-416D-9579-0B077EE8BCE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6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0F9F-D51A-4F3E-A9C3-90B37A1C27E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3D2A-F14D-41F6-A2E1-80103E5FE841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7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AF2B4-D0C0-4282-A1F7-AB5B271E563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5DEA-92BA-4357-BF0F-3077606ADCF7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5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8D4AF-9845-4F3D-8AD2-08E17E8319E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3C83-9E8E-485F-91B7-863545D6E318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9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EB25-81EE-4206-A407-2FAEB9AD17D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9CED-0F3D-478D-8E18-460A3D36EC6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F596-55E7-4E47-AFB0-72F17256CF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4DB5-FD38-45A7-BFE2-83B522314CF5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0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2B54-8C79-4362-BA35-7DC0FBBABFF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FBCB-75F3-4DAB-86E8-FBC1F8775161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5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F6F2-2D6E-412F-8B60-2BFA6D2CC9E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4B12-C1F5-44F2-B77C-06A9DDFD5B7F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6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mepage">
            <a:hlinkClick r:id="rId2" action="ppaction://hlinksldjump"/>
          </p:cNvPr>
          <p:cNvSpPr>
            <a:spLocks noEditPoints="1" noChangeArrowheads="1"/>
          </p:cNvSpPr>
          <p:nvPr userDrawn="1"/>
        </p:nvSpPr>
        <p:spPr bwMode="auto">
          <a:xfrm>
            <a:off x="8416925" y="6165850"/>
            <a:ext cx="646113" cy="692150"/>
          </a:xfrm>
          <a:custGeom>
            <a:avLst/>
            <a:gdLst>
              <a:gd name="T0" fmla="*/ 0 w 21600"/>
              <a:gd name="T1" fmla="*/ 0 h 21600"/>
              <a:gd name="T2" fmla="*/ 322771 w 21600"/>
              <a:gd name="T3" fmla="*/ 0 h 21600"/>
              <a:gd name="T4" fmla="*/ 645541 w 21600"/>
              <a:gd name="T5" fmla="*/ 0 h 21600"/>
              <a:gd name="T6" fmla="*/ 645541 w 21600"/>
              <a:gd name="T7" fmla="*/ 346348 h 21600"/>
              <a:gd name="T8" fmla="*/ 645541 w 21600"/>
              <a:gd name="T9" fmla="*/ 692696 h 21600"/>
              <a:gd name="T10" fmla="*/ 322771 w 21600"/>
              <a:gd name="T11" fmla="*/ 692696 h 21600"/>
              <a:gd name="T12" fmla="*/ 0 w 21600"/>
              <a:gd name="T13" fmla="*/ 34634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999 w 21600"/>
              <a:gd name="T22" fmla="*/ 12174 h 21600"/>
              <a:gd name="T23" fmla="*/ 20813 w 21600"/>
              <a:gd name="T24" fmla="*/ 17149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2B20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40F5-BB29-4387-BC31-75748BB5B118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9F16-F9B3-4A3B-8D8F-EE312220DE4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404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78EA-A143-484F-9186-4847C3FCBB8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3C35-8426-4F83-A0FC-36711884960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4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DB1F-90B0-4747-9627-835750BD03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B3A8-06C7-4AD1-B663-C8A6407CF0C0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2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7E04C-0026-45FF-B191-FC01367E8D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A6F5EA-2C20-4E9B-A768-E6B8F0785E40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15430" r="34286" b="74841"/>
          <a:stretch>
            <a:fillRect/>
          </a:stretch>
        </p:blipFill>
        <p:spPr bwMode="auto">
          <a:xfrm>
            <a:off x="2195513" y="2708275"/>
            <a:ext cx="45132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8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8" t="13956" r="28094" b="75725"/>
          <a:stretch>
            <a:fillRect/>
          </a:stretch>
        </p:blipFill>
        <p:spPr bwMode="auto">
          <a:xfrm>
            <a:off x="4941888" y="1588"/>
            <a:ext cx="42021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37839" r="28729" b="19411"/>
          <a:stretch>
            <a:fillRect/>
          </a:stretch>
        </p:blipFill>
        <p:spPr bwMode="auto">
          <a:xfrm>
            <a:off x="179388" y="981075"/>
            <a:ext cx="86391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684588" y="1871663"/>
            <a:ext cx="204787" cy="485775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00338" y="1871663"/>
            <a:ext cx="204787" cy="485775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63713" y="1871663"/>
            <a:ext cx="204787" cy="485775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27088" y="1833563"/>
            <a:ext cx="204787" cy="485775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46488" y="4673600"/>
            <a:ext cx="268287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619375" y="4673600"/>
            <a:ext cx="269875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31963" y="4673600"/>
            <a:ext cx="268287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42950" y="4673600"/>
            <a:ext cx="268288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2482" r="29366"/>
          <a:stretch>
            <a:fillRect/>
          </a:stretch>
        </p:blipFill>
        <p:spPr bwMode="auto">
          <a:xfrm>
            <a:off x="1598613" y="22225"/>
            <a:ext cx="59467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708400" y="496888"/>
            <a:ext cx="287338" cy="4111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916238" y="496888"/>
            <a:ext cx="287337" cy="4111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79613" y="496888"/>
            <a:ext cx="288925" cy="4111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7925" y="1989138"/>
            <a:ext cx="268288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90825" y="1989138"/>
            <a:ext cx="268288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01838" y="1989138"/>
            <a:ext cx="269875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97288" y="3263900"/>
            <a:ext cx="287337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24163" y="3263900"/>
            <a:ext cx="287337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28825" y="3263900"/>
            <a:ext cx="288925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25863" y="4868863"/>
            <a:ext cx="269875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843213" y="4868863"/>
            <a:ext cx="268287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55813" y="4905375"/>
            <a:ext cx="268287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746500" y="6092825"/>
            <a:ext cx="287338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916238" y="6092825"/>
            <a:ext cx="287337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982788" y="6092825"/>
            <a:ext cx="288925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12776" r="29366" b="80443"/>
          <a:stretch>
            <a:fillRect/>
          </a:stretch>
        </p:blipFill>
        <p:spPr bwMode="auto">
          <a:xfrm>
            <a:off x="5176838" y="0"/>
            <a:ext cx="39671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13071" r="38730" b="2605"/>
          <a:stretch>
            <a:fillRect/>
          </a:stretch>
        </p:blipFill>
        <p:spPr bwMode="auto">
          <a:xfrm>
            <a:off x="931863" y="115888"/>
            <a:ext cx="4189412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132138" y="1698625"/>
            <a:ext cx="269875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87450" y="1604963"/>
            <a:ext cx="288925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32138" y="4005263"/>
            <a:ext cx="303212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71575" y="4013200"/>
            <a:ext cx="190500" cy="35242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67075" y="6092825"/>
            <a:ext cx="0" cy="431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cision 10"/>
          <p:cNvSpPr/>
          <p:nvPr/>
        </p:nvSpPr>
        <p:spPr>
          <a:xfrm>
            <a:off x="1220788" y="6237288"/>
            <a:ext cx="147637" cy="14446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2482" r="28094" b="2605"/>
          <a:stretch>
            <a:fillRect/>
          </a:stretch>
        </p:blipFill>
        <p:spPr bwMode="auto">
          <a:xfrm>
            <a:off x="1835150" y="115888"/>
            <a:ext cx="5761038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Decision 2"/>
          <p:cNvSpPr/>
          <p:nvPr/>
        </p:nvSpPr>
        <p:spPr>
          <a:xfrm>
            <a:off x="4932363" y="1700213"/>
            <a:ext cx="147637" cy="14446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24075" y="1606550"/>
            <a:ext cx="287338" cy="411163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872038" y="3860800"/>
            <a:ext cx="268287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124075" y="3948113"/>
            <a:ext cx="147638" cy="144462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4932363" y="6092825"/>
            <a:ext cx="147637" cy="144463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03438" y="5989638"/>
            <a:ext cx="188912" cy="35242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Ryadhyat 1 1.pdf - Adobe Reader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3735" r="31111" b="48010"/>
          <a:stretch>
            <a:fillRect/>
          </a:stretch>
        </p:blipFill>
        <p:spPr bwMode="auto">
          <a:xfrm>
            <a:off x="3132138" y="249238"/>
            <a:ext cx="36607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Ryadhyat 1 1.pdf - Adobe Reader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4545" r="26825" b="75725"/>
          <a:stretch>
            <a:fillRect/>
          </a:stretch>
        </p:blipFill>
        <p:spPr bwMode="auto">
          <a:xfrm>
            <a:off x="3524250" y="1628775"/>
            <a:ext cx="32464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1" t="13956" r="28096" b="78084"/>
          <a:stretch>
            <a:fillRect/>
          </a:stretch>
        </p:blipFill>
        <p:spPr bwMode="auto">
          <a:xfrm>
            <a:off x="2205038" y="2349500"/>
            <a:ext cx="45878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 t="13956" r="28413" b="75726"/>
          <a:stretch>
            <a:fillRect/>
          </a:stretch>
        </p:blipFill>
        <p:spPr bwMode="auto">
          <a:xfrm>
            <a:off x="3578225" y="3068638"/>
            <a:ext cx="322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8" t="15433" r="28094" b="75725"/>
          <a:stretch>
            <a:fillRect/>
          </a:stretch>
        </p:blipFill>
        <p:spPr bwMode="auto">
          <a:xfrm>
            <a:off x="1806575" y="3933825"/>
            <a:ext cx="50688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12776" r="29366" b="80443"/>
          <a:stretch>
            <a:fillRect/>
          </a:stretch>
        </p:blipFill>
        <p:spPr bwMode="auto">
          <a:xfrm>
            <a:off x="2057400" y="4652963"/>
            <a:ext cx="460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12186" r="29682"/>
          <a:stretch/>
        </p:blipFill>
        <p:spPr>
          <a:xfrm>
            <a:off x="512372" y="176062"/>
            <a:ext cx="5544323" cy="652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3735" r="31111" b="48010"/>
          <a:stretch>
            <a:fillRect/>
          </a:stretch>
        </p:blipFill>
        <p:spPr bwMode="auto">
          <a:xfrm>
            <a:off x="6084888" y="249238"/>
            <a:ext cx="22923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938463" y="655638"/>
            <a:ext cx="9366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46400" y="1484313"/>
            <a:ext cx="9350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862513" y="2424113"/>
            <a:ext cx="508000" cy="609600"/>
          </a:xfrm>
          <a:custGeom>
            <a:avLst/>
            <a:gdLst>
              <a:gd name="connsiteX0" fmla="*/ 232228 w 508000"/>
              <a:gd name="connsiteY0" fmla="*/ 0 h 609600"/>
              <a:gd name="connsiteX1" fmla="*/ 101600 w 508000"/>
              <a:gd name="connsiteY1" fmla="*/ 29028 h 609600"/>
              <a:gd name="connsiteX2" fmla="*/ 0 w 508000"/>
              <a:gd name="connsiteY2" fmla="*/ 159657 h 609600"/>
              <a:gd name="connsiteX3" fmla="*/ 130628 w 508000"/>
              <a:gd name="connsiteY3" fmla="*/ 609600 h 609600"/>
              <a:gd name="connsiteX4" fmla="*/ 377371 w 508000"/>
              <a:gd name="connsiteY4" fmla="*/ 537028 h 609600"/>
              <a:gd name="connsiteX5" fmla="*/ 508000 w 508000"/>
              <a:gd name="connsiteY5" fmla="*/ 159657 h 609600"/>
              <a:gd name="connsiteX6" fmla="*/ 478971 w 508000"/>
              <a:gd name="connsiteY6" fmla="*/ 0 h 609600"/>
              <a:gd name="connsiteX7" fmla="*/ 304800 w 508000"/>
              <a:gd name="connsiteY7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0" h="609600">
                <a:moveTo>
                  <a:pt x="232228" y="0"/>
                </a:moveTo>
                <a:lnTo>
                  <a:pt x="101600" y="29028"/>
                </a:lnTo>
                <a:lnTo>
                  <a:pt x="0" y="159657"/>
                </a:lnTo>
                <a:lnTo>
                  <a:pt x="130628" y="609600"/>
                </a:lnTo>
                <a:lnTo>
                  <a:pt x="377371" y="537028"/>
                </a:lnTo>
                <a:lnTo>
                  <a:pt x="508000" y="159657"/>
                </a:lnTo>
                <a:lnTo>
                  <a:pt x="478971" y="0"/>
                </a:lnTo>
                <a:lnTo>
                  <a:pt x="304800" y="0"/>
                </a:lnTo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140200" y="2466975"/>
            <a:ext cx="508000" cy="609600"/>
          </a:xfrm>
          <a:custGeom>
            <a:avLst/>
            <a:gdLst>
              <a:gd name="connsiteX0" fmla="*/ 232228 w 508000"/>
              <a:gd name="connsiteY0" fmla="*/ 0 h 609600"/>
              <a:gd name="connsiteX1" fmla="*/ 101600 w 508000"/>
              <a:gd name="connsiteY1" fmla="*/ 29028 h 609600"/>
              <a:gd name="connsiteX2" fmla="*/ 0 w 508000"/>
              <a:gd name="connsiteY2" fmla="*/ 159657 h 609600"/>
              <a:gd name="connsiteX3" fmla="*/ 130628 w 508000"/>
              <a:gd name="connsiteY3" fmla="*/ 609600 h 609600"/>
              <a:gd name="connsiteX4" fmla="*/ 377371 w 508000"/>
              <a:gd name="connsiteY4" fmla="*/ 537028 h 609600"/>
              <a:gd name="connsiteX5" fmla="*/ 508000 w 508000"/>
              <a:gd name="connsiteY5" fmla="*/ 159657 h 609600"/>
              <a:gd name="connsiteX6" fmla="*/ 478971 w 508000"/>
              <a:gd name="connsiteY6" fmla="*/ 0 h 609600"/>
              <a:gd name="connsiteX7" fmla="*/ 304800 w 508000"/>
              <a:gd name="connsiteY7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0" h="609600">
                <a:moveTo>
                  <a:pt x="232228" y="0"/>
                </a:moveTo>
                <a:lnTo>
                  <a:pt x="101600" y="29028"/>
                </a:lnTo>
                <a:lnTo>
                  <a:pt x="0" y="159657"/>
                </a:lnTo>
                <a:lnTo>
                  <a:pt x="130628" y="609600"/>
                </a:lnTo>
                <a:lnTo>
                  <a:pt x="377371" y="537028"/>
                </a:lnTo>
                <a:lnTo>
                  <a:pt x="508000" y="159657"/>
                </a:lnTo>
                <a:lnTo>
                  <a:pt x="478971" y="0"/>
                </a:lnTo>
                <a:lnTo>
                  <a:pt x="304800" y="0"/>
                </a:lnTo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73438" y="2409825"/>
            <a:ext cx="508000" cy="609600"/>
          </a:xfrm>
          <a:custGeom>
            <a:avLst/>
            <a:gdLst>
              <a:gd name="connsiteX0" fmla="*/ 232228 w 508000"/>
              <a:gd name="connsiteY0" fmla="*/ 0 h 609600"/>
              <a:gd name="connsiteX1" fmla="*/ 101600 w 508000"/>
              <a:gd name="connsiteY1" fmla="*/ 29028 h 609600"/>
              <a:gd name="connsiteX2" fmla="*/ 0 w 508000"/>
              <a:gd name="connsiteY2" fmla="*/ 159657 h 609600"/>
              <a:gd name="connsiteX3" fmla="*/ 130628 w 508000"/>
              <a:gd name="connsiteY3" fmla="*/ 609600 h 609600"/>
              <a:gd name="connsiteX4" fmla="*/ 377371 w 508000"/>
              <a:gd name="connsiteY4" fmla="*/ 537028 h 609600"/>
              <a:gd name="connsiteX5" fmla="*/ 508000 w 508000"/>
              <a:gd name="connsiteY5" fmla="*/ 159657 h 609600"/>
              <a:gd name="connsiteX6" fmla="*/ 478971 w 508000"/>
              <a:gd name="connsiteY6" fmla="*/ 0 h 609600"/>
              <a:gd name="connsiteX7" fmla="*/ 304800 w 508000"/>
              <a:gd name="connsiteY7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0" h="609600">
                <a:moveTo>
                  <a:pt x="232228" y="0"/>
                </a:moveTo>
                <a:lnTo>
                  <a:pt x="101600" y="29028"/>
                </a:lnTo>
                <a:lnTo>
                  <a:pt x="0" y="159657"/>
                </a:lnTo>
                <a:lnTo>
                  <a:pt x="130628" y="609600"/>
                </a:lnTo>
                <a:lnTo>
                  <a:pt x="377371" y="537028"/>
                </a:lnTo>
                <a:lnTo>
                  <a:pt x="508000" y="159657"/>
                </a:lnTo>
                <a:lnTo>
                  <a:pt x="478971" y="0"/>
                </a:lnTo>
                <a:lnTo>
                  <a:pt x="304800" y="0"/>
                </a:lnTo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pic>
        <p:nvPicPr>
          <p:cNvPr id="11" name="Picture 10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0" t="56093" r="33723" b="23661"/>
          <a:stretch/>
        </p:blipFill>
        <p:spPr>
          <a:xfrm>
            <a:off x="971600" y="3439435"/>
            <a:ext cx="1003341" cy="150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3" t="80979" r="45666" b="11559"/>
          <a:stretch/>
        </p:blipFill>
        <p:spPr>
          <a:xfrm>
            <a:off x="1680832" y="5164112"/>
            <a:ext cx="588217" cy="55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3" t="80979" r="45666" b="11559"/>
          <a:stretch/>
        </p:blipFill>
        <p:spPr>
          <a:xfrm>
            <a:off x="886353" y="5763719"/>
            <a:ext cx="588217" cy="55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9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4545" r="26825" b="75725"/>
          <a:stretch>
            <a:fillRect/>
          </a:stretch>
        </p:blipFill>
        <p:spPr bwMode="auto">
          <a:xfrm>
            <a:off x="6588125" y="0"/>
            <a:ext cx="255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33711" r="27951" b="15282"/>
          <a:stretch>
            <a:fillRect/>
          </a:stretch>
        </p:blipFill>
        <p:spPr bwMode="auto">
          <a:xfrm>
            <a:off x="539750" y="676275"/>
            <a:ext cx="8212138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67625" y="2781300"/>
            <a:ext cx="576263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9338" y="2781300"/>
            <a:ext cx="576262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613" y="2781300"/>
            <a:ext cx="576262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5463" y="5516563"/>
            <a:ext cx="576262" cy="576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3813" y="5516563"/>
            <a:ext cx="576262" cy="576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5" t="12186" r="30476" b="3783"/>
          <a:stretch>
            <a:fillRect/>
          </a:stretch>
        </p:blipFill>
        <p:spPr bwMode="auto">
          <a:xfrm>
            <a:off x="1763713" y="228600"/>
            <a:ext cx="5364162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8288" y="584200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8288" y="1628775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413" y="1628775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050" y="1628775"/>
            <a:ext cx="325438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8288" y="2708275"/>
            <a:ext cx="323850" cy="325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5225" y="2720975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8763" y="3789363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8288" y="4797425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413" y="4797425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1050" y="4797425"/>
            <a:ext cx="325438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8763" y="5876925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1" t="13956" r="28096" b="78084"/>
          <a:stretch>
            <a:fillRect/>
          </a:stretch>
        </p:blipFill>
        <p:spPr bwMode="auto">
          <a:xfrm>
            <a:off x="4284663" y="115888"/>
            <a:ext cx="458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t="37248" r="29842" b="17346"/>
          <a:stretch>
            <a:fillRect/>
          </a:stretch>
        </p:blipFill>
        <p:spPr bwMode="auto">
          <a:xfrm>
            <a:off x="381000" y="908050"/>
            <a:ext cx="84074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995738" y="1268413"/>
            <a:ext cx="0" cy="504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7675" y="1268413"/>
            <a:ext cx="0" cy="504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1050" y="1268413"/>
            <a:ext cx="0" cy="504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6013" y="1268413"/>
            <a:ext cx="0" cy="504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830638" y="3084513"/>
            <a:ext cx="190500" cy="560387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92425" y="3084513"/>
            <a:ext cx="190500" cy="560387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57388" y="3043238"/>
            <a:ext cx="188912" cy="56197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46150" y="3043238"/>
            <a:ext cx="188913" cy="56197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16350" y="4976813"/>
            <a:ext cx="320675" cy="3794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892425" y="5048250"/>
            <a:ext cx="320675" cy="37941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890713" y="4976813"/>
            <a:ext cx="320675" cy="3794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46150" y="5033963"/>
            <a:ext cx="320675" cy="3794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2480" r="30318" b="2310"/>
          <a:stretch>
            <a:fillRect/>
          </a:stretch>
        </p:blipFill>
        <p:spPr bwMode="auto">
          <a:xfrm>
            <a:off x="1547813" y="103188"/>
            <a:ext cx="56737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995738" y="333375"/>
            <a:ext cx="0" cy="3587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87675" y="333375"/>
            <a:ext cx="0" cy="3587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9613" y="333375"/>
            <a:ext cx="0" cy="3587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835400" y="177323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35275" y="177323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79613" y="177323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51275" y="3162300"/>
            <a:ext cx="214313" cy="338138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81313" y="3162300"/>
            <a:ext cx="214312" cy="338138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917700" y="3162300"/>
            <a:ext cx="214313" cy="338138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06825" y="4652963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830513" y="4652963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00238" y="4652963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862388" y="6021388"/>
            <a:ext cx="214312" cy="338137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855913" y="6021388"/>
            <a:ext cx="214312" cy="338137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73250" y="6021388"/>
            <a:ext cx="214313" cy="338137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 t="13956" r="28413" b="75726"/>
          <a:stretch>
            <a:fillRect/>
          </a:stretch>
        </p:blipFill>
        <p:spPr bwMode="auto">
          <a:xfrm>
            <a:off x="6516688" y="7938"/>
            <a:ext cx="2633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37839" r="28255" b="3488"/>
          <a:stretch>
            <a:fillRect/>
          </a:stretch>
        </p:blipFill>
        <p:spPr bwMode="auto">
          <a:xfrm>
            <a:off x="704850" y="717550"/>
            <a:ext cx="77343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yadhyat 1 1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0" t="30018" r="53423" b="63140"/>
          <a:stretch/>
        </p:blipFill>
        <p:spPr>
          <a:xfrm>
            <a:off x="6080787" y="1807029"/>
            <a:ext cx="435429" cy="508000"/>
          </a:xfrm>
          <a:prstGeom prst="ellipse">
            <a:avLst/>
          </a:prstGeom>
        </p:spPr>
      </p:pic>
      <p:pic>
        <p:nvPicPr>
          <p:cNvPr id="5" name="Picture 4" descr="Ryadhyat 1 1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0" t="30018" r="53423" b="63140"/>
          <a:stretch/>
        </p:blipFill>
        <p:spPr>
          <a:xfrm>
            <a:off x="4572000" y="1700808"/>
            <a:ext cx="435429" cy="508000"/>
          </a:xfrm>
          <a:prstGeom prst="ellipse">
            <a:avLst/>
          </a:prstGeom>
        </p:spPr>
      </p:pic>
      <p:pic>
        <p:nvPicPr>
          <p:cNvPr id="6" name="Picture 5" descr="Ryadhyat 1 1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0" t="30018" r="53423" b="63140"/>
          <a:stretch/>
        </p:blipFill>
        <p:spPr>
          <a:xfrm>
            <a:off x="5863072" y="2492896"/>
            <a:ext cx="435429" cy="508000"/>
          </a:xfrm>
          <a:prstGeom prst="ellipse">
            <a:avLst/>
          </a:prstGeom>
        </p:spPr>
      </p:pic>
      <p:pic>
        <p:nvPicPr>
          <p:cNvPr id="7" name="Picture 6" descr="Ryadhyat 1 1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0" t="30018" r="53423" b="63140"/>
          <a:stretch/>
        </p:blipFill>
        <p:spPr>
          <a:xfrm>
            <a:off x="4354285" y="2453049"/>
            <a:ext cx="435429" cy="508000"/>
          </a:xfrm>
          <a:prstGeom prst="ellips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6689" y="3771267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3072" y="3771267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6121" y="3771267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4245" y="3771267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3789040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Right"/>
            <a:lightRig rig="threePt" dir="t"/>
          </a:scene3d>
          <a:sp3d extrusionH="76200" contourW="12700" prstMaterial="dkEdge">
            <a:bevelT w="190500" h="190500"/>
            <a:bevelB w="190500" h="190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97488" y="4762500"/>
            <a:ext cx="393700" cy="39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06913" y="4565650"/>
            <a:ext cx="395287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00450" y="4802188"/>
            <a:ext cx="393700" cy="395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02200" y="5273675"/>
            <a:ext cx="393700" cy="39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90975" y="5383213"/>
            <a:ext cx="393700" cy="395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13661" r="31268" b="2309"/>
          <a:stretch>
            <a:fillRect/>
          </a:stretch>
        </p:blipFill>
        <p:spPr bwMode="auto">
          <a:xfrm>
            <a:off x="1765300" y="0"/>
            <a:ext cx="56134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700338" y="4022725"/>
            <a:ext cx="1470025" cy="142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620713"/>
            <a:ext cx="1470025" cy="142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975" y="2276475"/>
            <a:ext cx="1470025" cy="142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75213" y="3433763"/>
            <a:ext cx="863600" cy="863600"/>
            <a:chOff x="5220072" y="764704"/>
            <a:chExt cx="864096" cy="86409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24150" y="1179513"/>
            <a:ext cx="863600" cy="863600"/>
            <a:chOff x="5220072" y="764704"/>
            <a:chExt cx="864096" cy="86409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22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2016-12-15T06:17:52Z</dcterms:created>
  <dcterms:modified xsi:type="dcterms:W3CDTF">2016-12-15T06:18:22Z</dcterms:modified>
</cp:coreProperties>
</file>