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490D-CD09-4985-AC93-71CD22989A8E}" type="datetimeFigureOut">
              <a:rPr lang="ar-SA" smtClean="0"/>
              <a:t>11/06/38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0A4-832C-43A9-A656-8B9BB26B43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488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490D-CD09-4985-AC93-71CD22989A8E}" type="datetimeFigureOut">
              <a:rPr lang="ar-SA" smtClean="0"/>
              <a:t>11/06/38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90A4-832C-43A9-A656-8B9BB26B43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6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1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4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4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4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1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27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193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2017-03-09T06:06:17Z</dcterms:created>
  <dcterms:modified xsi:type="dcterms:W3CDTF">2017-03-09T06:06:17Z</dcterms:modified>
</cp:coreProperties>
</file>