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591E-090E-4E64-869D-7A4C6A51F845}" type="datetimeFigureOut">
              <a:rPr lang="ar-SA" smtClean="0"/>
              <a:t>04/06/38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83A3-C340-4264-BDC0-EA13704F16D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258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3591E-090E-4E64-869D-7A4C6A51F845}" type="datetimeFigureOut">
              <a:rPr lang="ar-SA" smtClean="0"/>
              <a:t>04/06/38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683A3-C340-4264-BDC0-EA13704F16D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284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78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2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52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4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31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43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8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2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8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2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46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0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929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Hossam</dc:creator>
  <cp:lastModifiedBy>Hossam</cp:lastModifiedBy>
  <cp:revision>1</cp:revision>
  <dcterms:created xsi:type="dcterms:W3CDTF">2017-03-02T06:21:20Z</dcterms:created>
  <dcterms:modified xsi:type="dcterms:W3CDTF">2017-03-02T06:21:20Z</dcterms:modified>
</cp:coreProperties>
</file>