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3728" autoAdjust="0"/>
  </p:normalViewPr>
  <p:slideViewPr>
    <p:cSldViewPr>
      <p:cViewPr>
        <p:scale>
          <a:sx n="73" d="100"/>
          <a:sy n="73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C804AB-5A70-494D-B895-16EAAAEDE64E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3EAE87-A462-4BE9-8584-76AFB131E48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36F0-3384-4A4F-83CD-AAD4CEDFF999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OKJBSDCVB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00042"/>
            <a:ext cx="6643734" cy="114300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929454" y="1857364"/>
            <a:ext cx="19288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موضوع الدرس </a:t>
            </a:r>
            <a:endParaRPr lang="ar-SA" sz="24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6120" t="19531" r="24231" b="63867"/>
          <a:stretch>
            <a:fillRect/>
          </a:stretch>
        </p:blipFill>
        <p:spPr bwMode="auto">
          <a:xfrm>
            <a:off x="2143108" y="2500306"/>
            <a:ext cx="48577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6286512" y="5572140"/>
            <a:ext cx="250033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أ/أسامة خاطر</a:t>
            </a:r>
          </a:p>
          <a:p>
            <a:endParaRPr lang="ar-SA" sz="3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929058" y="4071942"/>
            <a:ext cx="47863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مدارس واحة المعرفة الاهليه </a:t>
            </a:r>
            <a:endParaRPr lang="ar-SA" sz="3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28596" y="5500702"/>
            <a:ext cx="378621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قائد المدرسة/ </a:t>
            </a:r>
          </a:p>
          <a:p>
            <a:r>
              <a:rPr lang="ar-SA" sz="3200" dirty="0" smtClean="0"/>
              <a:t>ناصر بن محمد العويد  </a:t>
            </a:r>
            <a:endParaRPr lang="ar-SA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7965" t="34180" b="49218"/>
          <a:stretch>
            <a:fillRect/>
          </a:stretch>
        </p:blipFill>
        <p:spPr bwMode="auto">
          <a:xfrm>
            <a:off x="5572132" y="642918"/>
            <a:ext cx="29384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78002" t="50000" b="23633"/>
          <a:stretch>
            <a:fillRect/>
          </a:stretch>
        </p:blipFill>
        <p:spPr bwMode="auto">
          <a:xfrm>
            <a:off x="1571604" y="3143248"/>
            <a:ext cx="28622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0198" t="15625" r="28075" b="23828"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962" t="20508" r="27525" b="65820"/>
          <a:stretch>
            <a:fillRect/>
          </a:stretch>
        </p:blipFill>
        <p:spPr bwMode="auto">
          <a:xfrm>
            <a:off x="857224" y="1214422"/>
            <a:ext cx="77153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6391" t="46093" r="29136" b="47071"/>
          <a:stretch>
            <a:fillRect/>
          </a:stretch>
        </p:blipFill>
        <p:spPr bwMode="auto">
          <a:xfrm>
            <a:off x="857224" y="3643314"/>
            <a:ext cx="76438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54" t="48828" r="25878" b="30664"/>
          <a:stretch>
            <a:fillRect/>
          </a:stretch>
        </p:blipFill>
        <p:spPr bwMode="auto">
          <a:xfrm>
            <a:off x="1142976" y="2071678"/>
            <a:ext cx="71438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256" t="23437" r="24231" b="59961"/>
          <a:stretch>
            <a:fillRect/>
          </a:stretch>
        </p:blipFill>
        <p:spPr bwMode="auto">
          <a:xfrm>
            <a:off x="1500166" y="1571612"/>
            <a:ext cx="65722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6940" t="68555" r="22547" b="15820"/>
          <a:stretch>
            <a:fillRect/>
          </a:stretch>
        </p:blipFill>
        <p:spPr bwMode="auto">
          <a:xfrm>
            <a:off x="1500166" y="3714752"/>
            <a:ext cx="65722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15</Words>
  <Application>Microsoft Office PowerPoint</Application>
  <PresentationFormat>عرض على الشاشة (3:4)‏</PresentationFormat>
  <Paragraphs>5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global</dc:creator>
  <cp:lastModifiedBy>HUROOF</cp:lastModifiedBy>
  <cp:revision>9</cp:revision>
  <dcterms:created xsi:type="dcterms:W3CDTF">2015-11-07T05:32:39Z</dcterms:created>
  <dcterms:modified xsi:type="dcterms:W3CDTF">2016-12-10T17:40:50Z</dcterms:modified>
</cp:coreProperties>
</file>