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0" r:id="rId2"/>
  </p:sldMasterIdLst>
  <p:sldIdLst>
    <p:sldId id="256" r:id="rId3"/>
    <p:sldId id="257" r:id="rId4"/>
    <p:sldId id="258" r:id="rId5"/>
    <p:sldId id="259" r:id="rId6"/>
    <p:sldId id="264" r:id="rId7"/>
  </p:sldIdLst>
  <p:sldSz cx="12192000" cy="6858000"/>
  <p:notesSz cx="6858000" cy="9144000"/>
  <p:defaultTextStyle>
    <a:defPPr>
      <a:defRPr lang="en-US"/>
    </a:defPPr>
    <a:lvl1pPr algn="r" defTabSz="457200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1pPr>
    <a:lvl2pPr marL="457200" algn="r" defTabSz="457200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2pPr>
    <a:lvl3pPr marL="914400" algn="r" defTabSz="457200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3pPr>
    <a:lvl4pPr marL="1371600" algn="r" defTabSz="457200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4pPr>
    <a:lvl5pPr marL="1828800" algn="r" defTabSz="457200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D-PanelTitle-GrommetsCombin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4"/>
          <p:cNvCxnSpPr/>
          <p:nvPr/>
        </p:nvCxnSpPr>
        <p:spPr>
          <a:xfrm>
            <a:off x="2692400" y="3522663"/>
            <a:ext cx="681513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538" y="5037138"/>
            <a:ext cx="896937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68346-3AAB-4C23-9084-A957925BC646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400" y="5037138"/>
            <a:ext cx="52149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675" y="5037138"/>
            <a:ext cx="550863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E731B-EA08-4AFA-981B-8D720563A1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ar-SA" noProof="0" smtClean="0"/>
              <a:t>انقر فوق الأيقونة لإضافة صورة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BF597-2384-4902-96B8-96CD8ACCE09F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2ED0C-A6DF-4006-9F0C-9F3DB4007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DB5E8-4BDF-4D03-8A7E-7B0AEBA1B60C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7A748-5A40-4C30-959F-06D5D0467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862013" y="879475"/>
            <a:ext cx="6096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rtl="0">
              <a:defRPr/>
            </a:pPr>
            <a:r>
              <a:rPr lang="en-US" sz="8000">
                <a:cs typeface="+mn-cs"/>
              </a:rPr>
              <a:t>“</a:t>
            </a: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10599738" y="2827338"/>
            <a:ext cx="609600" cy="5857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rtl="0">
              <a:defRPr/>
            </a:pPr>
            <a:r>
              <a:rPr lang="en-US" sz="8000">
                <a:cs typeface="+mn-cs"/>
              </a:rPr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2D8E5-6409-4CDD-AB2D-AE1B58D19454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DB042-8EE7-4237-9FD1-FF17FF8A6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A167B-6BF4-40F8-A642-0D0B25C40F2A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F49F4-73E1-4869-BC45-7667C1751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862013" y="879475"/>
            <a:ext cx="6096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rtl="0">
              <a:defRPr/>
            </a:pPr>
            <a:r>
              <a:rPr lang="en-US" sz="8000">
                <a:cs typeface="+mn-cs"/>
              </a:rPr>
              <a:t>“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10599738" y="2598738"/>
            <a:ext cx="609600" cy="5857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rtl="0">
              <a:defRPr/>
            </a:pPr>
            <a:r>
              <a:rPr lang="en-US" sz="8000">
                <a:cs typeface="+mn-cs"/>
              </a:rPr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95058-C807-41A2-94FA-AF2F3E4F1F15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7A707-28CC-4C23-8D50-16019852F3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30FD2-9546-4DF5-B2A3-31F229FC1B8A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5BF65-18F7-436E-8F3D-273F73EAAF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00D12-B8B7-4C54-B40E-251337A0DD38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D3B2E-90A0-460D-AED3-7C7D67164E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886460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19B1B-7A05-4269-8A46-FBB73D9406E9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E2773-9664-417A-8573-2EC669B6B2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D-PanelTitle-GrommetsCombin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4"/>
          <p:cNvCxnSpPr/>
          <p:nvPr/>
        </p:nvCxnSpPr>
        <p:spPr>
          <a:xfrm>
            <a:off x="2692400" y="3522663"/>
            <a:ext cx="681513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538" y="5037138"/>
            <a:ext cx="896937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E1E8C-B073-4A66-99E9-0F457F872AFB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400" y="5037138"/>
            <a:ext cx="52149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675" y="5037138"/>
            <a:ext cx="550863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C7371-7F4B-4EC4-9ACB-AF4CF39C5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3FF37-CAFB-4FAC-9C8E-47F4FB683CB1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57FC9-93AA-4933-991C-53A1354386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47C9A-FA70-4545-BE49-A66F3E33CADE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7B131-E65D-458A-8BDF-FD1FCA5FD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>
            <a:off x="2012950" y="3709988"/>
            <a:ext cx="81629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D0EA5-FEC6-41D1-8601-E5EAACF86D5B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8F98C-501A-41C8-BF4D-D9F1309489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FA4C6-5189-469C-BD6F-49051C003D8B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F9260-4A09-40C2-ADD0-C192BAD235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5E704-3100-46FC-B984-29237D6A257A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41806-88A0-46CA-8291-19DD8172D5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8A4FD-D3BE-4235-ADB8-A487A669AEE4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6CBEE-E488-4897-8994-3F36B72AED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C560E-1DB7-45F4-80B7-C7737DBAFC53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C829C-72A0-4768-8597-D0849DD381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395413" y="2913063"/>
            <a:ext cx="35147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14AB3-2B0B-45CC-97C1-85B444147337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41712-1790-4B8A-89C6-74EA9F0C37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ar-SA" noProof="0" smtClean="0"/>
              <a:t>انقر فوق الأيقونة لإضافة صورة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D890B-57D7-4083-8565-CDEECDEB4AEB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D8716-9DA8-43D5-AF6D-80BDDB657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ar-SA" noProof="0" smtClean="0"/>
              <a:t>انقر فوق الأيقونة لإضافة صورة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77440-FE25-49B0-80A1-463C3460392F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93E53-A58B-4DBA-8ABB-75497BCAB4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884B9-FEC1-40C3-B252-5170C8B96A21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030FA-C845-430C-AB1A-BCD7076D40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862013" y="879475"/>
            <a:ext cx="6096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rtl="0">
              <a:defRPr/>
            </a:pPr>
            <a:r>
              <a:rPr lang="en-US" sz="8000">
                <a:solidFill>
                  <a:srgbClr val="000000"/>
                </a:solidFill>
                <a:cs typeface="+mn-cs"/>
              </a:rPr>
              <a:t>“</a:t>
            </a: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10599738" y="2827338"/>
            <a:ext cx="609600" cy="5857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rtl="0">
              <a:defRPr/>
            </a:pPr>
            <a:r>
              <a:rPr lang="en-US" sz="8000">
                <a:solidFill>
                  <a:srgbClr val="000000"/>
                </a:solidFill>
                <a:cs typeface="+mn-cs"/>
              </a:rPr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93EB7-4119-4473-96DB-2A9CFD45B998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8C16D-8FCD-4C71-B518-0D50ABB553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>
            <a:off x="2012950" y="3709988"/>
            <a:ext cx="81629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467E6-1B63-42E5-8B53-1BE9CBE72E2B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8EF22-5FC2-4039-9A61-FD867F02E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C8339-441F-4B1E-9922-9A04F9748A5F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B9409-4485-48D1-BAD3-3E3A43E8A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862013" y="879475"/>
            <a:ext cx="6096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rtl="0">
              <a:defRPr/>
            </a:pPr>
            <a:r>
              <a:rPr lang="en-US" sz="8000">
                <a:solidFill>
                  <a:srgbClr val="000000"/>
                </a:solidFill>
                <a:cs typeface="+mn-cs"/>
              </a:rPr>
              <a:t>“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10599738" y="2598738"/>
            <a:ext cx="609600" cy="5857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rtl="0">
              <a:defRPr/>
            </a:pPr>
            <a:r>
              <a:rPr lang="en-US" sz="8000">
                <a:solidFill>
                  <a:srgbClr val="000000"/>
                </a:solidFill>
                <a:cs typeface="+mn-cs"/>
              </a:rPr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B0F8D-0C3F-4B93-826C-4685BC689B3D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A7317-C651-4993-8B53-D3025EA193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1CD1A-EB45-4B9B-9D32-CBFCA197DDAF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20201-A4D9-4D7B-97C7-51BE19B0FB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46FCB-3B8E-4D90-8413-88767BF83E68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8BB11-692C-4FDE-A631-3F146BA6B3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886460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1F10C-A5CA-4760-84AD-0A39025DF824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B0790-1BE9-426A-A073-F860DDB8BC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306B5-628A-4087-9219-78B2C698D134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C76E0-5638-487D-AF59-3CBC178AC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7A896-94A8-49BD-A985-64A8822830DE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280D2-853E-4AE7-91B7-AE3C3A23D0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05E22-9A1B-41BE-A251-AA955FE419FE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205A7-7AEA-43B4-AB4F-47EBEFFED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46ABE-D030-4039-95CC-6E89466B034F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E5C26-AE2D-4E61-9DEE-9654F0CC7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395413" y="2913063"/>
            <a:ext cx="35147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239B5-DAB7-4AEC-86A7-8163192C10D6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79225-5770-4ED3-8C3D-29CA5E9956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ar-SA" noProof="0" smtClean="0"/>
              <a:t>انقر فوق الأيقونة لإضافة صورة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D8563-1DB3-41F3-ADC1-6DB5C8F6A912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85F44-6F27-408E-8CE9-F2DAE41D75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D-PanelContent-GrommetsCombined.pn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982663"/>
            <a:ext cx="9601200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2557463"/>
            <a:ext cx="9601200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D1A6F9F5-5190-44EA-A680-E014EAF93AE7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3F49B6AD-C3BF-4067-BE91-9A628576A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74" r:id="rId7"/>
    <p:sldLayoutId id="2147483788" r:id="rId8"/>
    <p:sldLayoutId id="2147483775" r:id="rId9"/>
    <p:sldLayoutId id="2147483776" r:id="rId10"/>
    <p:sldLayoutId id="2147483789" r:id="rId11"/>
    <p:sldLayoutId id="2147483790" r:id="rId12"/>
    <p:sldLayoutId id="2147483777" r:id="rId13"/>
    <p:sldLayoutId id="2147483791" r:id="rId14"/>
    <p:sldLayoutId id="2147483792" r:id="rId15"/>
    <p:sldLayoutId id="2147483793" r:id="rId16"/>
    <p:sldLayoutId id="2147483794" r:id="rId17"/>
  </p:sldLayoutIdLst>
  <p:transition spd="med">
    <p:pull/>
  </p:transition>
  <p:txStyles>
    <p:titleStyle>
      <a:lvl1pPr algn="ctr" defTabSz="457200" rtl="1" fontAlgn="base">
        <a:spcBef>
          <a:spcPct val="0"/>
        </a:spcBef>
        <a:spcAft>
          <a:spcPct val="0"/>
        </a:spcAft>
        <a:defRPr sz="44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Arial" panose="020B0604020202020204" pitchFamily="34" charset="0"/>
        </a:defRPr>
      </a:lvl1pPr>
      <a:lvl2pPr algn="ctr" defTabSz="457200" rtl="1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  <a:cs typeface="Arial" panose="020B0604020202020204" pitchFamily="34" charset="0"/>
        </a:defRPr>
      </a:lvl2pPr>
      <a:lvl3pPr algn="ctr" defTabSz="457200" rtl="1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  <a:cs typeface="Arial" panose="020B0604020202020204" pitchFamily="34" charset="0"/>
        </a:defRPr>
      </a:lvl3pPr>
      <a:lvl4pPr algn="ctr" defTabSz="457200" rtl="1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  <a:cs typeface="Arial" panose="020B0604020202020204" pitchFamily="34" charset="0"/>
        </a:defRPr>
      </a:lvl4pPr>
      <a:lvl5pPr algn="ctr" defTabSz="457200" rtl="1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  <a:cs typeface="Arial" panose="020B0604020202020204" pitchFamily="34" charset="0"/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Arial" panose="020B0604020202020204" pitchFamily="34" charset="0"/>
        </a:defRPr>
      </a:lvl1pPr>
      <a:lvl2pPr marL="742950" indent="-285750" algn="r" defTabSz="457200" rtl="1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Arial" pitchFamily="34" charset="0"/>
        </a:defRPr>
      </a:lvl2pPr>
      <a:lvl3pPr marL="1200150" indent="-285750" algn="r" defTabSz="457200" rtl="1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Arial" pitchFamily="34" charset="0"/>
        </a:defRPr>
      </a:lvl3pPr>
      <a:lvl4pPr marL="1543050" indent="-171450" algn="r" defTabSz="457200" rtl="1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Arial" pitchFamily="34" charset="0"/>
        </a:defRPr>
      </a:lvl4pPr>
      <a:lvl5pPr marL="2000250" indent="-171450" algn="r" defTabSz="457200" rtl="1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Arial" pitchFamily="34" charset="0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HD-PanelContent-GrommetsCombined.pn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982663"/>
            <a:ext cx="9601200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2557463"/>
            <a:ext cx="9601200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65DE9D59-A8CE-4A8A-A714-60462996F487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D3AAD5C3-9985-44DE-9CC9-DE28549504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778" r:id="rId7"/>
    <p:sldLayoutId id="2147483801" r:id="rId8"/>
    <p:sldLayoutId id="2147483779" r:id="rId9"/>
    <p:sldLayoutId id="2147483780" r:id="rId10"/>
    <p:sldLayoutId id="2147483802" r:id="rId11"/>
    <p:sldLayoutId id="2147483803" r:id="rId12"/>
    <p:sldLayoutId id="2147483781" r:id="rId13"/>
    <p:sldLayoutId id="2147483804" r:id="rId14"/>
    <p:sldLayoutId id="2147483805" r:id="rId15"/>
    <p:sldLayoutId id="2147483806" r:id="rId16"/>
    <p:sldLayoutId id="2147483807" r:id="rId17"/>
  </p:sldLayoutIdLst>
  <p:transition spd="med">
    <p:pull/>
  </p:transition>
  <p:txStyles>
    <p:titleStyle>
      <a:lvl1pPr algn="ctr" defTabSz="457200" rtl="1" eaLnBrk="0" fontAlgn="base" hangingPunct="0">
        <a:spcBef>
          <a:spcPct val="0"/>
        </a:spcBef>
        <a:spcAft>
          <a:spcPct val="0"/>
        </a:spcAft>
        <a:defRPr sz="44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Arial" panose="020B0604020202020204" pitchFamily="34" charset="0"/>
        </a:defRPr>
      </a:lvl1pPr>
      <a:lvl2pPr algn="ctr" defTabSz="457200" rtl="1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  <a:cs typeface="Arial" panose="020B0604020202020204" pitchFamily="34" charset="0"/>
        </a:defRPr>
      </a:lvl2pPr>
      <a:lvl3pPr algn="ctr" defTabSz="457200" rtl="1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  <a:cs typeface="Arial" panose="020B0604020202020204" pitchFamily="34" charset="0"/>
        </a:defRPr>
      </a:lvl3pPr>
      <a:lvl4pPr algn="ctr" defTabSz="457200" rtl="1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  <a:cs typeface="Arial" panose="020B0604020202020204" pitchFamily="34" charset="0"/>
        </a:defRPr>
      </a:lvl4pPr>
      <a:lvl5pPr algn="ctr" defTabSz="457200" rtl="1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  <a:cs typeface="Arial" panose="020B0604020202020204" pitchFamily="34" charset="0"/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Arial" panose="020B0604020202020204" pitchFamily="34" charset="0"/>
        </a:defRPr>
      </a:lvl1pPr>
      <a:lvl2pPr marL="742950" indent="-285750" algn="r" defTabSz="457200" rtl="1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Arial" pitchFamily="34" charset="0"/>
        </a:defRPr>
      </a:lvl2pPr>
      <a:lvl3pPr marL="1200150" indent="-285750" algn="r" defTabSz="457200" rtl="1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Arial" pitchFamily="34" charset="0"/>
        </a:defRPr>
      </a:lvl3pPr>
      <a:lvl4pPr marL="1543050" indent="-171450" algn="r" defTabSz="457200" rtl="1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Arial" pitchFamily="34" charset="0"/>
        </a:defRPr>
      </a:lvl4pPr>
      <a:lvl5pPr marL="2000250" indent="-171450" algn="r" defTabSz="457200" rtl="1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Arial" pitchFamily="34" charset="0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692400" y="1871663"/>
            <a:ext cx="6815138" cy="1514475"/>
          </a:xfrm>
        </p:spPr>
        <p:txBody>
          <a:bodyPr/>
          <a:lstStyle/>
          <a:p>
            <a:r>
              <a:rPr lang="ar-SA" sz="16600" b="1" smtClean="0">
                <a:ln>
                  <a:noFill/>
                </a:ln>
                <a:solidFill>
                  <a:srgbClr val="002060"/>
                </a:solidFill>
              </a:rPr>
              <a:t>م</a:t>
            </a: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2589213" y="3932238"/>
            <a:ext cx="7023100" cy="1282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6" name="عنوان فرعي 2"/>
          <p:cNvSpPr>
            <a:spLocks noGrp="1"/>
          </p:cNvSpPr>
          <p:nvPr>
            <p:ph type="subTitle" idx="1"/>
          </p:nvPr>
        </p:nvSpPr>
        <p:spPr>
          <a:xfrm>
            <a:off x="2589213" y="3879850"/>
            <a:ext cx="6815137" cy="1320800"/>
          </a:xfrm>
        </p:spPr>
        <p:txBody>
          <a:bodyPr>
            <a:normAutofit lnSpcReduction="10000"/>
          </a:bodyPr>
          <a:lstStyle/>
          <a:p>
            <a:pPr algn="r">
              <a:defRPr/>
            </a:pPr>
            <a:r>
              <a:rPr lang="ar-SA" sz="8800" b="1" dirty="0" err="1" smtClean="0">
                <a:cs typeface="Times New Roman" panose="02020603050405020304" pitchFamily="18" charset="0"/>
              </a:rPr>
              <a:t>مـ</a:t>
            </a:r>
            <a:r>
              <a:rPr lang="ar-SA" sz="8800" b="1" dirty="0" smtClean="0">
                <a:cs typeface="Times New Roman" panose="02020603050405020304" pitchFamily="18" charset="0"/>
              </a:rPr>
              <a:t>    </a:t>
            </a:r>
            <a:r>
              <a:rPr lang="ar-SA" sz="8800" b="1" dirty="0" err="1" smtClean="0">
                <a:cs typeface="Times New Roman" panose="02020603050405020304" pitchFamily="18" charset="0"/>
              </a:rPr>
              <a:t>ـمـ</a:t>
            </a:r>
            <a:r>
              <a:rPr lang="ar-SA" sz="8800" b="1" dirty="0" smtClean="0">
                <a:cs typeface="Times New Roman" panose="02020603050405020304" pitchFamily="18" charset="0"/>
              </a:rPr>
              <a:t>    </a:t>
            </a:r>
            <a:r>
              <a:rPr lang="ar-SA" sz="8800" b="1" dirty="0" err="1" smtClean="0">
                <a:cs typeface="Times New Roman" panose="02020603050405020304" pitchFamily="18" charset="0"/>
              </a:rPr>
              <a:t>ـم</a:t>
            </a:r>
            <a:r>
              <a:rPr lang="ar-SA" sz="8800" b="1" dirty="0" smtClean="0">
                <a:cs typeface="Times New Roman" panose="02020603050405020304" pitchFamily="18" charset="0"/>
              </a:rPr>
              <a:t>    م</a:t>
            </a:r>
          </a:p>
        </p:txBody>
      </p:sp>
      <p:sp>
        <p:nvSpPr>
          <p:cNvPr id="7" name="شكل بيضاوي 6"/>
          <p:cNvSpPr/>
          <p:nvPr/>
        </p:nvSpPr>
        <p:spPr>
          <a:xfrm>
            <a:off x="4670425" y="4195763"/>
            <a:ext cx="1125538" cy="990600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29702" name="مربع نص 7"/>
          <p:cNvSpPr txBox="1">
            <a:spLocks noChangeArrowheads="1"/>
          </p:cNvSpPr>
          <p:nvPr/>
        </p:nvSpPr>
        <p:spPr bwMode="auto">
          <a:xfrm>
            <a:off x="2811463" y="233363"/>
            <a:ext cx="593883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ar-SA" sz="4400" b="1">
                <a:cs typeface="Times New Roman" pitchFamily="18" charset="0"/>
              </a:rPr>
              <a:t>حرف( م ) في آخر الكلمة </a:t>
            </a:r>
          </a:p>
        </p:txBody>
      </p:sp>
      <p:sp>
        <p:nvSpPr>
          <p:cNvPr id="9" name="شكل بيضاوي 8"/>
          <p:cNvSpPr/>
          <p:nvPr/>
        </p:nvSpPr>
        <p:spPr>
          <a:xfrm>
            <a:off x="2974975" y="4230688"/>
            <a:ext cx="1125538" cy="990600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build="p"/>
      <p:bldP spid="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4584700" y="1790700"/>
            <a:ext cx="2471738" cy="1625600"/>
          </a:xfrm>
        </p:spPr>
        <p:txBody>
          <a:bodyPr/>
          <a:lstStyle/>
          <a:p>
            <a:r>
              <a:rPr lang="ar-SA" sz="16600" b="1" smtClean="0">
                <a:ln>
                  <a:noFill/>
                </a:ln>
                <a:solidFill>
                  <a:srgbClr val="002060"/>
                </a:solidFill>
              </a:rPr>
              <a:t>م</a:t>
            </a: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484438" y="3695700"/>
            <a:ext cx="7023100" cy="1282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7" name="عنوان فرعي 2"/>
          <p:cNvSpPr txBox="1">
            <a:spLocks/>
          </p:cNvSpPr>
          <p:nvPr/>
        </p:nvSpPr>
        <p:spPr bwMode="auto">
          <a:xfrm>
            <a:off x="2692400" y="3657600"/>
            <a:ext cx="6815138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itchFamily="34" charset="0"/>
              <a:buNone/>
            </a:pPr>
            <a:r>
              <a:rPr lang="ar-SA" sz="8800" b="1">
                <a:cs typeface="Times New Roman" pitchFamily="18" charset="0"/>
              </a:rPr>
              <a:t>مَ      ـمُ       مِ</a:t>
            </a:r>
          </a:p>
        </p:txBody>
      </p:sp>
      <p:sp>
        <p:nvSpPr>
          <p:cNvPr id="30725" name="مربع نص 8"/>
          <p:cNvSpPr txBox="1">
            <a:spLocks noChangeArrowheads="1"/>
          </p:cNvSpPr>
          <p:nvPr/>
        </p:nvSpPr>
        <p:spPr bwMode="auto">
          <a:xfrm>
            <a:off x="2811463" y="233363"/>
            <a:ext cx="593883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ar-SA" sz="4400" b="1">
                <a:cs typeface="Times New Roman" pitchFamily="18" charset="0"/>
              </a:rPr>
              <a:t>حرف( م ) في آخر الكلمة 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692400" y="1973263"/>
            <a:ext cx="6815138" cy="1684337"/>
          </a:xfrm>
        </p:spPr>
        <p:txBody>
          <a:bodyPr/>
          <a:lstStyle/>
          <a:p>
            <a:r>
              <a:rPr lang="ar-SA" sz="16600" b="1" smtClean="0">
                <a:ln>
                  <a:noFill/>
                </a:ln>
                <a:solidFill>
                  <a:srgbClr val="002060"/>
                </a:solidFill>
              </a:rPr>
              <a:t>ـم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6759575" y="3546475"/>
            <a:ext cx="2192338" cy="13208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ar-SA" sz="8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قلم</a:t>
            </a:r>
            <a:endParaRPr lang="ar-SA" sz="8800" b="1" dirty="0" smtClean="0">
              <a:cs typeface="Times New Roman" panose="02020603050405020304" pitchFamily="18" charset="0"/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5053013" y="1600200"/>
            <a:ext cx="2095500" cy="1701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6" name="شكل بيضاوي 5"/>
          <p:cNvSpPr/>
          <p:nvPr/>
        </p:nvSpPr>
        <p:spPr>
          <a:xfrm>
            <a:off x="7194550" y="3827463"/>
            <a:ext cx="644525" cy="8794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31750" name="مربع نص 6"/>
          <p:cNvSpPr txBox="1">
            <a:spLocks noChangeArrowheads="1"/>
          </p:cNvSpPr>
          <p:nvPr/>
        </p:nvSpPr>
        <p:spPr bwMode="auto">
          <a:xfrm>
            <a:off x="2811463" y="233363"/>
            <a:ext cx="593883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ar-SA" sz="4400" b="1" dirty="0">
                <a:cs typeface="Times New Roman" pitchFamily="18" charset="0"/>
              </a:rPr>
              <a:t>حرف( </a:t>
            </a:r>
            <a:r>
              <a:rPr lang="ar-SA" sz="4400" b="1" dirty="0" err="1">
                <a:cs typeface="Times New Roman" pitchFamily="18" charset="0"/>
              </a:rPr>
              <a:t>م</a:t>
            </a:r>
            <a:r>
              <a:rPr lang="ar-SA" sz="4400" b="1" dirty="0">
                <a:cs typeface="Times New Roman" pitchFamily="18" charset="0"/>
              </a:rPr>
              <a:t> ) في </a:t>
            </a:r>
            <a:r>
              <a:rPr lang="ar-SA" sz="4400" b="1" dirty="0" smtClean="0">
                <a:cs typeface="Times New Roman" pitchFamily="18" charset="0"/>
              </a:rPr>
              <a:t>آخر الكلمة </a:t>
            </a:r>
            <a:endParaRPr lang="ar-SA" sz="4400" b="1" dirty="0">
              <a:cs typeface="Times New Roman" pitchFamily="18" charset="0"/>
            </a:endParaRPr>
          </a:p>
        </p:txBody>
      </p:sp>
      <p:pic>
        <p:nvPicPr>
          <p:cNvPr id="11" name="صورة 10" descr="251527_012456389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0538" y="3657600"/>
            <a:ext cx="2903537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692400" y="1973263"/>
            <a:ext cx="6815138" cy="1684337"/>
          </a:xfrm>
        </p:spPr>
        <p:txBody>
          <a:bodyPr/>
          <a:lstStyle/>
          <a:p>
            <a:r>
              <a:rPr lang="ar-SA" sz="16600" b="1" smtClean="0">
                <a:ln>
                  <a:noFill/>
                </a:ln>
                <a:solidFill>
                  <a:srgbClr val="002060"/>
                </a:solidFill>
              </a:rPr>
              <a:t>مِ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6502400" y="3676650"/>
            <a:ext cx="3005138" cy="13208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ar-SA" sz="8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نجوم</a:t>
            </a:r>
            <a:endParaRPr lang="ar-SA" sz="8800" b="1" dirty="0" smtClean="0">
              <a:cs typeface="Times New Roman" panose="02020603050405020304" pitchFamily="18" charset="0"/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5053013" y="1600200"/>
            <a:ext cx="2095500" cy="180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SA">
              <a:solidFill>
                <a:prstClr val="white"/>
              </a:solidFill>
            </a:endParaRPr>
          </a:p>
        </p:txBody>
      </p:sp>
      <p:sp>
        <p:nvSpPr>
          <p:cNvPr id="6" name="شكل بيضاوي 5"/>
          <p:cNvSpPr/>
          <p:nvPr/>
        </p:nvSpPr>
        <p:spPr>
          <a:xfrm>
            <a:off x="6907213" y="3987800"/>
            <a:ext cx="738187" cy="9350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SA">
              <a:solidFill>
                <a:prstClr val="white"/>
              </a:solidFill>
            </a:endParaRPr>
          </a:p>
        </p:txBody>
      </p:sp>
      <p:sp>
        <p:nvSpPr>
          <p:cNvPr id="32774" name="مربع نص 7"/>
          <p:cNvSpPr txBox="1">
            <a:spLocks noChangeArrowheads="1"/>
          </p:cNvSpPr>
          <p:nvPr/>
        </p:nvSpPr>
        <p:spPr bwMode="auto">
          <a:xfrm>
            <a:off x="2811463" y="233363"/>
            <a:ext cx="593883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ar-SA" sz="4400" b="1" dirty="0">
                <a:cs typeface="Times New Roman" pitchFamily="18" charset="0"/>
              </a:rPr>
              <a:t>حرف( </a:t>
            </a:r>
            <a:r>
              <a:rPr lang="ar-SA" sz="4400" b="1" dirty="0" err="1">
                <a:cs typeface="Times New Roman" pitchFamily="18" charset="0"/>
              </a:rPr>
              <a:t>م</a:t>
            </a:r>
            <a:r>
              <a:rPr lang="ar-SA" sz="4400" b="1" dirty="0">
                <a:cs typeface="Times New Roman" pitchFamily="18" charset="0"/>
              </a:rPr>
              <a:t> ) في </a:t>
            </a:r>
            <a:r>
              <a:rPr lang="ar-SA" sz="4400" b="1" dirty="0" smtClean="0">
                <a:cs typeface="Times New Roman" pitchFamily="18" charset="0"/>
              </a:rPr>
              <a:t>آخر </a:t>
            </a:r>
            <a:r>
              <a:rPr lang="ar-SA" sz="4400" b="1" dirty="0">
                <a:cs typeface="Times New Roman" pitchFamily="18" charset="0"/>
              </a:rPr>
              <a:t>الكلمة </a:t>
            </a:r>
          </a:p>
        </p:txBody>
      </p:sp>
      <p:pic>
        <p:nvPicPr>
          <p:cNvPr id="11" name="صورة 10" descr="clipart-stars-in-the-night-256x256-e6f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4350" y="3565525"/>
            <a:ext cx="25590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grpId="1" nodeType="clickEffect">
                                  <p:stCondLst>
                                    <p:cond delay="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5" grpId="0" animBg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>
            <a:spLocks noChangeArrowheads="1"/>
          </p:cNvSpPr>
          <p:nvPr/>
        </p:nvSpPr>
        <p:spPr bwMode="auto">
          <a:xfrm>
            <a:off x="7140575" y="506413"/>
            <a:ext cx="3900488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eaLnBrk="0" hangingPunct="0"/>
            <a:r>
              <a:rPr lang="ar-SA" sz="13800" b="1">
                <a:cs typeface="Times New Roman" pitchFamily="18" charset="0"/>
              </a:rPr>
              <a:t>مَـ</a:t>
            </a:r>
            <a:endParaRPr lang="ar-SA" sz="3600" b="1">
              <a:cs typeface="Times New Roman" pitchFamily="18" charset="0"/>
            </a:endParaRPr>
          </a:p>
        </p:txBody>
      </p:sp>
      <p:sp>
        <p:nvSpPr>
          <p:cNvPr id="33795" name="مربع نص 4"/>
          <p:cNvSpPr txBox="1">
            <a:spLocks noChangeArrowheads="1"/>
          </p:cNvSpPr>
          <p:nvPr/>
        </p:nvSpPr>
        <p:spPr bwMode="auto">
          <a:xfrm>
            <a:off x="1284288" y="661988"/>
            <a:ext cx="155575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eaLnBrk="0" hangingPunct="0"/>
            <a:r>
              <a:rPr lang="ar-SA" sz="13800" b="1">
                <a:solidFill>
                  <a:srgbClr val="00B050"/>
                </a:solidFill>
                <a:cs typeface="Times New Roman" pitchFamily="18" charset="0"/>
              </a:rPr>
              <a:t>ا</a:t>
            </a:r>
            <a:endParaRPr lang="ar-SA" sz="19900" b="1"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33796" name="مربع نص 5"/>
          <p:cNvSpPr txBox="1">
            <a:spLocks noChangeArrowheads="1"/>
          </p:cNvSpPr>
          <p:nvPr/>
        </p:nvSpPr>
        <p:spPr bwMode="auto">
          <a:xfrm>
            <a:off x="1066800" y="2292350"/>
            <a:ext cx="155575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eaLnBrk="0" hangingPunct="0"/>
            <a:r>
              <a:rPr lang="ar-SA" sz="13800" b="1">
                <a:solidFill>
                  <a:srgbClr val="00B050"/>
                </a:solidFill>
                <a:cs typeface="Times New Roman" pitchFamily="18" charset="0"/>
              </a:rPr>
              <a:t>و</a:t>
            </a:r>
            <a:endParaRPr lang="ar-SA" sz="19900" b="1"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33797" name="مربع نص 6"/>
          <p:cNvSpPr txBox="1">
            <a:spLocks noChangeArrowheads="1"/>
          </p:cNvSpPr>
          <p:nvPr/>
        </p:nvSpPr>
        <p:spPr bwMode="auto">
          <a:xfrm>
            <a:off x="1047750" y="4043363"/>
            <a:ext cx="155575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eaLnBrk="0" hangingPunct="0"/>
            <a:r>
              <a:rPr lang="ar-SA" sz="13800" b="1">
                <a:solidFill>
                  <a:srgbClr val="00B050"/>
                </a:solidFill>
                <a:cs typeface="Times New Roman" pitchFamily="18" charset="0"/>
              </a:rPr>
              <a:t>ي</a:t>
            </a:r>
            <a:endParaRPr lang="ar-SA" sz="19900" b="1"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8" name="مربع نص 7"/>
          <p:cNvSpPr txBox="1">
            <a:spLocks noChangeArrowheads="1"/>
          </p:cNvSpPr>
          <p:nvPr/>
        </p:nvSpPr>
        <p:spPr bwMode="auto">
          <a:xfrm>
            <a:off x="7175500" y="2000250"/>
            <a:ext cx="3900488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eaLnBrk="0" hangingPunct="0"/>
            <a:r>
              <a:rPr lang="ar-SA" sz="13800" b="1">
                <a:cs typeface="Times New Roman" pitchFamily="18" charset="0"/>
              </a:rPr>
              <a:t>مُـ</a:t>
            </a:r>
            <a:endParaRPr lang="ar-SA" sz="3600" b="1">
              <a:cs typeface="Times New Roman" pitchFamily="18" charset="0"/>
            </a:endParaRPr>
          </a:p>
        </p:txBody>
      </p:sp>
      <p:sp>
        <p:nvSpPr>
          <p:cNvPr id="9" name="مربع نص 8"/>
          <p:cNvSpPr txBox="1">
            <a:spLocks noChangeArrowheads="1"/>
          </p:cNvSpPr>
          <p:nvPr/>
        </p:nvSpPr>
        <p:spPr bwMode="auto">
          <a:xfrm>
            <a:off x="7269163" y="3651250"/>
            <a:ext cx="3902075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eaLnBrk="0" hangingPunct="0"/>
            <a:r>
              <a:rPr lang="ar-SA" sz="13800" b="1">
                <a:cs typeface="Times New Roman" pitchFamily="18" charset="0"/>
              </a:rPr>
              <a:t>مِـ</a:t>
            </a:r>
            <a:endParaRPr lang="ar-SA" sz="3600" b="1">
              <a:cs typeface="Times New Roman" pitchFamily="18" charset="0"/>
            </a:endParaRPr>
          </a:p>
        </p:txBody>
      </p:sp>
      <p:cxnSp>
        <p:nvCxnSpPr>
          <p:cNvPr id="11" name="رابط كسهم مستقيم 10"/>
          <p:cNvCxnSpPr/>
          <p:nvPr/>
        </p:nvCxnSpPr>
        <p:spPr>
          <a:xfrm>
            <a:off x="3228975" y="1711325"/>
            <a:ext cx="3716338" cy="2063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مربع نص 20"/>
          <p:cNvSpPr txBox="1">
            <a:spLocks noChangeArrowheads="1"/>
          </p:cNvSpPr>
          <p:nvPr/>
        </p:nvSpPr>
        <p:spPr bwMode="auto">
          <a:xfrm>
            <a:off x="7526338" y="503238"/>
            <a:ext cx="155575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eaLnBrk="0" hangingPunct="0"/>
            <a:r>
              <a:rPr lang="ar-SA" sz="13800" b="1">
                <a:solidFill>
                  <a:srgbClr val="00B050"/>
                </a:solidFill>
                <a:cs typeface="Times New Roman" pitchFamily="18" charset="0"/>
              </a:rPr>
              <a:t>ـا</a:t>
            </a:r>
            <a:endParaRPr lang="ar-SA" sz="19900" b="1">
              <a:solidFill>
                <a:srgbClr val="00B050"/>
              </a:solidFill>
              <a:cs typeface="Times New Roman" pitchFamily="18" charset="0"/>
            </a:endParaRPr>
          </a:p>
        </p:txBody>
      </p:sp>
      <p:cxnSp>
        <p:nvCxnSpPr>
          <p:cNvPr id="22" name="رابط كسهم مستقيم 21"/>
          <p:cNvCxnSpPr/>
          <p:nvPr/>
        </p:nvCxnSpPr>
        <p:spPr>
          <a:xfrm>
            <a:off x="3324225" y="5268913"/>
            <a:ext cx="3714750" cy="1905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رابط كسهم مستقيم 22"/>
          <p:cNvCxnSpPr/>
          <p:nvPr/>
        </p:nvCxnSpPr>
        <p:spPr>
          <a:xfrm>
            <a:off x="3321050" y="3398838"/>
            <a:ext cx="3714750" cy="1905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مربع نص 23"/>
          <p:cNvSpPr txBox="1">
            <a:spLocks noChangeArrowheads="1"/>
          </p:cNvSpPr>
          <p:nvPr/>
        </p:nvSpPr>
        <p:spPr bwMode="auto">
          <a:xfrm>
            <a:off x="7483475" y="1997075"/>
            <a:ext cx="1557338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eaLnBrk="0" hangingPunct="0"/>
            <a:r>
              <a:rPr lang="ar-SA" sz="13800" b="1">
                <a:solidFill>
                  <a:srgbClr val="00B050"/>
                </a:solidFill>
                <a:cs typeface="Times New Roman" pitchFamily="18" charset="0"/>
              </a:rPr>
              <a:t>ـو</a:t>
            </a:r>
            <a:endParaRPr lang="ar-SA" sz="19900" b="1"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25" name="مربع نص 24"/>
          <p:cNvSpPr txBox="1">
            <a:spLocks noChangeArrowheads="1"/>
          </p:cNvSpPr>
          <p:nvPr/>
        </p:nvSpPr>
        <p:spPr bwMode="auto">
          <a:xfrm>
            <a:off x="7523163" y="3651250"/>
            <a:ext cx="155575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eaLnBrk="0" hangingPunct="0"/>
            <a:r>
              <a:rPr lang="ar-SA" sz="13800" b="1">
                <a:solidFill>
                  <a:srgbClr val="00B050"/>
                </a:solidFill>
                <a:cs typeface="Times New Roman" pitchFamily="18" charset="0"/>
              </a:rPr>
              <a:t>ـي</a:t>
            </a:r>
            <a:endParaRPr lang="ar-SA" sz="19900" b="1">
              <a:solidFill>
                <a:srgbClr val="00B05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عضوي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بوربنت حرف م مع الحركات في أول الكلمة [وضع التوافق]" id="{509B5314-761D-4D33-87AF-3AADFBA927DB}" vid="{CF0B1ECB-6F01-4893-8A8D-5BE04AC54926}"/>
    </a:ext>
  </a:extLst>
</a:theme>
</file>

<file path=ppt/theme/theme2.xml><?xml version="1.0" encoding="utf-8"?>
<a:theme xmlns:a="http://schemas.openxmlformats.org/drawingml/2006/main" name="1_عضوي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بوربنت حرف م مع الحركات في أول الكلمة [وضع التوافق]" id="{509B5314-761D-4D33-87AF-3AADFBA927DB}" vid="{55488BD6-A69E-4F0A-B368-8A905E6B412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بوربنت حرف م مع الحركات في أول الكلمة</Template>
  <TotalTime>76</TotalTime>
  <Words>50</Words>
  <Application>Microsoft Office PowerPoint</Application>
  <PresentationFormat>مخصص</PresentationFormat>
  <Paragraphs>21</Paragraphs>
  <Slides>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2</vt:i4>
      </vt:variant>
      <vt:variant>
        <vt:lpstr>عناوين الشرائح</vt:lpstr>
      </vt:variant>
      <vt:variant>
        <vt:i4>5</vt:i4>
      </vt:variant>
    </vt:vector>
  </HeadingPairs>
  <TitlesOfParts>
    <vt:vector size="7" baseType="lpstr">
      <vt:lpstr>عضوي</vt:lpstr>
      <vt:lpstr>1_عضوي</vt:lpstr>
      <vt:lpstr>م</vt:lpstr>
      <vt:lpstr>م</vt:lpstr>
      <vt:lpstr>ـم</vt:lpstr>
      <vt:lpstr>مِ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</dc:title>
  <dc:creator>المحترفون</dc:creator>
  <cp:lastModifiedBy>Hossam</cp:lastModifiedBy>
  <cp:revision>11</cp:revision>
  <dcterms:created xsi:type="dcterms:W3CDTF">2013-10-05T23:13:39Z</dcterms:created>
  <dcterms:modified xsi:type="dcterms:W3CDTF">2016-12-26T09:12:24Z</dcterms:modified>
</cp:coreProperties>
</file>