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DE33-7387-4497-B14A-35A3AB0D1C77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E4E4-9E07-42D1-AEC9-D944D0D622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59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DE33-7387-4497-B14A-35A3AB0D1C77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E4E4-9E07-42D1-AEC9-D944D0D622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50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8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0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337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2017-03-09T05:56:43Z</dcterms:created>
  <dcterms:modified xsi:type="dcterms:W3CDTF">2017-03-09T05:56:43Z</dcterms:modified>
</cp:coreProperties>
</file>