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440" r:id="rId2"/>
    <p:sldId id="441" r:id="rId3"/>
    <p:sldId id="442" r:id="rId4"/>
    <p:sldId id="443" r:id="rId5"/>
    <p:sldId id="444" r:id="rId6"/>
    <p:sldId id="445" r:id="rId7"/>
  </p:sldIdLst>
  <p:sldSz cx="9144000" cy="6858000" type="screen4x3"/>
  <p:notesSz cx="6858000" cy="9144000"/>
  <p:custDataLst>
    <p:tags r:id="rId9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B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010" autoAdjust="0"/>
  </p:normalViewPr>
  <p:slideViewPr>
    <p:cSldViewPr>
      <p:cViewPr varScale="1">
        <p:scale>
          <a:sx n="57" d="100"/>
          <a:sy n="57" d="100"/>
        </p:scale>
        <p:origin x="-7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0AC2B7-7B6A-4A86-92B4-446DEECCFEC1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D5FF07-616E-443F-BED6-78EF017B57E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69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43CD-7737-4771-8E2A-7FF6E6AAA527}" type="slidenum">
              <a:rPr lang="ar-SA" smtClean="0">
                <a:solidFill>
                  <a:prstClr val="black"/>
                </a:solidFill>
              </a:rPr>
              <a:pPr/>
              <a:t>2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6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43CD-7737-4771-8E2A-7FF6E6AAA527}" type="slidenum">
              <a:rPr lang="ar-SA" smtClean="0">
                <a:solidFill>
                  <a:prstClr val="black"/>
                </a:solidFill>
              </a:rPr>
              <a:pPr/>
              <a:t>3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20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43CD-7737-4771-8E2A-7FF6E6AAA527}" type="slidenum">
              <a:rPr lang="ar-SA" smtClean="0">
                <a:solidFill>
                  <a:prstClr val="black"/>
                </a:solidFill>
              </a:rPr>
              <a:pPr/>
              <a:t>4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25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43CD-7737-4771-8E2A-7FF6E6AAA527}" type="slidenum">
              <a:rPr lang="ar-SA" smtClean="0">
                <a:solidFill>
                  <a:prstClr val="black"/>
                </a:solidFill>
              </a:rPr>
              <a:pPr/>
              <a:t>5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5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E43CD-7737-4771-8E2A-7FF6E6AAA527}" type="slidenum">
              <a:rPr lang="ar-SA" smtClean="0">
                <a:solidFill>
                  <a:prstClr val="black"/>
                </a:solidFill>
              </a:rPr>
              <a:pPr/>
              <a:t>6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95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185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1694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800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721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305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438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598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306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055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599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84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9C514-CCE2-4646-A372-45B05731A03E}" type="datetimeFigureOut">
              <a:rPr lang="ar-SA" smtClean="0"/>
              <a:t>04/12/1438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A08F-17D9-4CEA-BB0E-2D9AC5AD0E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038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mp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2471738"/>
            <a:ext cx="732472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838993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0"/>
                    </a14:imgEffect>
                    <a14:imgEffect>
                      <a14:saturation sat="375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60000">
            <a:off x="4380" y="581958"/>
            <a:ext cx="2863701" cy="7800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سهم إلى اليسار 5"/>
          <p:cNvSpPr/>
          <p:nvPr/>
        </p:nvSpPr>
        <p:spPr>
          <a:xfrm>
            <a:off x="7596336" y="182215"/>
            <a:ext cx="1224136" cy="122413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أولا</a:t>
            </a:r>
            <a:endParaRPr lang="ar-SA" b="1" dirty="0">
              <a:solidFill>
                <a:prstClr val="white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38" y="1315528"/>
            <a:ext cx="7518481" cy="55424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27784" y="3645024"/>
            <a:ext cx="2520280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87824" y="5517232"/>
            <a:ext cx="2232248" cy="5760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82" y="313958"/>
            <a:ext cx="7465805" cy="62791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724128" y="2204864"/>
            <a:ext cx="2880320" cy="7200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217" y="318262"/>
            <a:ext cx="6971222" cy="62397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00192" y="2348880"/>
            <a:ext cx="2448272" cy="64807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55776" y="4509120"/>
            <a:ext cx="2808312" cy="10801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9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98" y="332656"/>
            <a:ext cx="7756764" cy="62087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84168" y="692696"/>
            <a:ext cx="2592288" cy="57606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24328" y="3429000"/>
            <a:ext cx="864096" cy="36004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71800" y="5589240"/>
            <a:ext cx="2088232" cy="50405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4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238" y="404664"/>
            <a:ext cx="7167607" cy="41321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00192" y="980728"/>
            <a:ext cx="2304256" cy="7200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05064"/>
            <a:ext cx="4357941" cy="251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1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6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1" anchor="ctr"/>
      <a:lstStyle>
        <a:defPPr algn="ctr">
          <a:defRPr sz="2400" b="1" dirty="0" smtClean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9615</TotalTime>
  <Words>6</Words>
  <Application>Microsoft Office PowerPoint</Application>
  <PresentationFormat>عرض على الشاشة (3:4)‏</PresentationFormat>
  <Paragraphs>6</Paragraphs>
  <Slides>6</Slides>
  <Notes>5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TARK</dc:creator>
  <cp:lastModifiedBy>DAWHA</cp:lastModifiedBy>
  <cp:revision>6055</cp:revision>
  <dcterms:created xsi:type="dcterms:W3CDTF">2015-01-26T14:26:28Z</dcterms:created>
  <dcterms:modified xsi:type="dcterms:W3CDTF">2017-01-10T17:32:13Z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E9EC7C2B-97A7-4FF9-85E1-F46C82355494</vt:lpwstr>
  </property>
  <property fmtid="{D5CDD505-2E9C-101B-9397-08002B2CF9AE}" pid="3" name="ArticulatePath">
    <vt:lpwstr>رياضيات ف1</vt:lpwstr>
  </property>
</Properties>
</file>