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902-43DA-446B-A564-7229D206FE76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5CDF-69B2-464A-97EB-DE7B2CA6AA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7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C902-43DA-446B-A564-7229D206FE76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5CDF-69B2-464A-97EB-DE7B2CA6AA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3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1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5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0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73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2017-03-09T06:02:55Z</dcterms:created>
  <dcterms:modified xsi:type="dcterms:W3CDTF">2017-03-09T06:02:55Z</dcterms:modified>
</cp:coreProperties>
</file>