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notesMasterIdLst>
    <p:notesMasterId r:id="rId10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4" r:id="rId9"/>
  </p:sldIdLst>
  <p:sldSz cx="9144000" cy="6858000" type="screen4x3"/>
  <p:notesSz cx="6858000" cy="9144000"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CC"/>
    <a:srgbClr val="00602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4378" autoAdjust="0"/>
    <p:restoredTop sz="94607" autoAdjust="0"/>
  </p:normalViewPr>
  <p:slideViewPr>
    <p:cSldViewPr>
      <p:cViewPr varScale="1">
        <p:scale>
          <a:sx n="70" d="100"/>
          <a:sy n="70" d="100"/>
        </p:scale>
        <p:origin x="-1386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رأس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926A2D49-7F06-4DEC-BA6F-6AA0E9FEB569}" type="datetimeFigureOut">
              <a:rPr lang="ar-SA" smtClean="0"/>
              <a:pPr/>
              <a:t>27/03/38</a:t>
            </a:fld>
            <a:endParaRPr lang="ar-SA"/>
          </a:p>
        </p:txBody>
      </p:sp>
      <p:sp>
        <p:nvSpPr>
          <p:cNvPr id="4" name="عنصر نائب لصورة الشريحة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ar-SA"/>
          </a:p>
        </p:txBody>
      </p:sp>
      <p:sp>
        <p:nvSpPr>
          <p:cNvPr id="5" name="عنصر نائب للملاحظات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231E68D6-8527-480F-8706-C00DB866739F}" type="slidenum">
              <a:rPr lang="ar-SA" smtClean="0"/>
              <a:pPr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0038716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1E68D6-8527-480F-8706-C00DB866739F}" type="slidenum">
              <a:rPr lang="ar-SA" smtClean="0"/>
              <a:pPr/>
              <a:t>2</a:t>
            </a:fld>
            <a:endParaRPr lang="ar-SA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ar-SA" dirty="0" err="1" smtClean="0"/>
              <a:t>بــــ</a:t>
            </a:r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1E68D6-8527-480F-8706-C00DB866739F}" type="slidenum">
              <a:rPr lang="ar-SA" smtClean="0"/>
              <a:pPr/>
              <a:t>5</a:t>
            </a:fld>
            <a:endParaRPr lang="ar-SA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1E68D6-8527-480F-8706-C00DB866739F}" type="slidenum">
              <a:rPr lang="ar-SA" smtClean="0"/>
              <a:pPr/>
              <a:t>7</a:t>
            </a:fld>
            <a:endParaRPr lang="ar-SA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ar-SA" dirty="0" smtClean="0"/>
              <a:t>لَـ</a:t>
            </a:r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AC5604-BA99-42C5-B8E1-D7AE4E2B08AD}" type="slidenum">
              <a:rPr lang="ar-SA" smtClean="0"/>
              <a:pPr/>
              <a:t>8</a:t>
            </a:fld>
            <a:endParaRPr lang="ar-SA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ar-SA" smtClean="0"/>
              <a:t>انقر لتحرير نمط العنوان الثانوي الرئيسي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21E910-1D7F-40A1-AD45-B21CB221314F}" type="datetimeFigureOut">
              <a:rPr lang="ar-SA" smtClean="0"/>
              <a:pPr/>
              <a:t>27/03/38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12EE2A-0857-4C04-84EE-402AF4BCE4BF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21E910-1D7F-40A1-AD45-B21CB221314F}" type="datetimeFigureOut">
              <a:rPr lang="ar-SA" smtClean="0"/>
              <a:pPr/>
              <a:t>27/03/38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12EE2A-0857-4C04-84EE-402AF4BCE4BF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21E910-1D7F-40A1-AD45-B21CB221314F}" type="datetimeFigureOut">
              <a:rPr lang="ar-SA" smtClean="0"/>
              <a:pPr/>
              <a:t>27/03/38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12EE2A-0857-4C04-84EE-402AF4BCE4BF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21E910-1D7F-40A1-AD45-B21CB221314F}" type="datetimeFigureOut">
              <a:rPr lang="ar-SA" smtClean="0"/>
              <a:pPr/>
              <a:t>27/03/38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12EE2A-0857-4C04-84EE-402AF4BCE4BF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21E910-1D7F-40A1-AD45-B21CB221314F}" type="datetimeFigureOut">
              <a:rPr lang="ar-SA" smtClean="0"/>
              <a:pPr/>
              <a:t>27/03/38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12EE2A-0857-4C04-84EE-402AF4BCE4BF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21E910-1D7F-40A1-AD45-B21CB221314F}" type="datetimeFigureOut">
              <a:rPr lang="ar-SA" smtClean="0"/>
              <a:pPr/>
              <a:t>27/03/38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12EE2A-0857-4C04-84EE-402AF4BCE4BF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21E910-1D7F-40A1-AD45-B21CB221314F}" type="datetimeFigureOut">
              <a:rPr lang="ar-SA" smtClean="0"/>
              <a:pPr/>
              <a:t>27/03/38</a:t>
            </a:fld>
            <a:endParaRPr lang="ar-SA"/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12EE2A-0857-4C04-84EE-402AF4BCE4BF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21E910-1D7F-40A1-AD45-B21CB221314F}" type="datetimeFigureOut">
              <a:rPr lang="ar-SA" smtClean="0"/>
              <a:pPr/>
              <a:t>27/03/38</a:t>
            </a:fld>
            <a:endParaRPr lang="ar-SA"/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12EE2A-0857-4C04-84EE-402AF4BCE4BF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21E910-1D7F-40A1-AD45-B21CB221314F}" type="datetimeFigureOut">
              <a:rPr lang="ar-SA" smtClean="0"/>
              <a:pPr/>
              <a:t>27/03/38</a:t>
            </a:fld>
            <a:endParaRPr lang="ar-SA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12EE2A-0857-4C04-84EE-402AF4BCE4BF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21E910-1D7F-40A1-AD45-B21CB221314F}" type="datetimeFigureOut">
              <a:rPr lang="ar-SA" smtClean="0"/>
              <a:pPr/>
              <a:t>27/03/38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12EE2A-0857-4C04-84EE-402AF4BCE4BF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SA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21E910-1D7F-40A1-AD45-B21CB221314F}" type="datetimeFigureOut">
              <a:rPr lang="ar-SA" smtClean="0"/>
              <a:pPr/>
              <a:t>27/03/38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12EE2A-0857-4C04-84EE-402AF4BCE4BF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21E910-1D7F-40A1-AD45-B21CB221314F}" type="datetimeFigureOut">
              <a:rPr lang="ar-SA" smtClean="0"/>
              <a:pPr/>
              <a:t>27/03/38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12EE2A-0857-4C04-84EE-402AF4BCE4BF}" type="slidenum">
              <a:rPr lang="ar-SA" smtClean="0"/>
              <a:pPr/>
              <a:t>‹#›</a:t>
            </a:fld>
            <a:endParaRPr lang="ar-S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/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 descr="scan000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شكل بيضاوي 2"/>
          <p:cNvSpPr/>
          <p:nvPr/>
        </p:nvSpPr>
        <p:spPr>
          <a:xfrm>
            <a:off x="2143108" y="1142984"/>
            <a:ext cx="1643074" cy="1214446"/>
          </a:xfrm>
          <a:prstGeom prst="ellipse">
            <a:avLst/>
          </a:prstGeom>
          <a:solidFill>
            <a:schemeClr val="tx1">
              <a:alpha val="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6" name="صورة 5" descr="untitled.png">
            <a:hlinkHover r:id="" action="ppaction://noaction" highlightClick="1"/>
          </p:cNvPr>
          <p:cNvPicPr>
            <a:picLocks noChangeAspect="1"/>
          </p:cNvPicPr>
          <p:nvPr/>
        </p:nvPicPr>
        <p:blipFill>
          <a:blip r:embed="rId3" cstate="print">
            <a:lum bright="30000"/>
          </a:blip>
          <a:stretch>
            <a:fillRect/>
          </a:stretch>
        </p:blipFill>
        <p:spPr>
          <a:xfrm>
            <a:off x="857224" y="4429132"/>
            <a:ext cx="1643074" cy="116681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cxnSp>
        <p:nvCxnSpPr>
          <p:cNvPr id="5" name="رابط مستقيم 4"/>
          <p:cNvCxnSpPr/>
          <p:nvPr/>
        </p:nvCxnSpPr>
        <p:spPr>
          <a:xfrm rot="10800000">
            <a:off x="5286380" y="2214554"/>
            <a:ext cx="2214578" cy="1588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800" decel="10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 descr="scan000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  <p:cxnSp>
        <p:nvCxnSpPr>
          <p:cNvPr id="3" name="رابط مستقيم 2"/>
          <p:cNvCxnSpPr/>
          <p:nvPr/>
        </p:nvCxnSpPr>
        <p:spPr>
          <a:xfrm rot="10800000">
            <a:off x="4286248" y="1142984"/>
            <a:ext cx="2214578" cy="1588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رابط كسهم مستقيم 5"/>
          <p:cNvCxnSpPr/>
          <p:nvPr/>
        </p:nvCxnSpPr>
        <p:spPr>
          <a:xfrm rot="16200000" flipV="1">
            <a:off x="2143108" y="2143116"/>
            <a:ext cx="500066" cy="500066"/>
          </a:xfrm>
          <a:prstGeom prst="straightConnector1">
            <a:avLst/>
          </a:prstGeom>
          <a:ln w="412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رابط مستقيم 7"/>
          <p:cNvCxnSpPr/>
          <p:nvPr/>
        </p:nvCxnSpPr>
        <p:spPr>
          <a:xfrm rot="10800000">
            <a:off x="2571736" y="3000372"/>
            <a:ext cx="857256" cy="1588"/>
          </a:xfrm>
          <a:prstGeom prst="line">
            <a:avLst/>
          </a:prstGeom>
          <a:ln w="38100">
            <a:solidFill>
              <a:srgbClr val="00602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رابط مستقيم 10"/>
          <p:cNvCxnSpPr/>
          <p:nvPr/>
        </p:nvCxnSpPr>
        <p:spPr>
          <a:xfrm rot="10800000">
            <a:off x="3643306" y="3571876"/>
            <a:ext cx="857256" cy="1588"/>
          </a:xfrm>
          <a:prstGeom prst="line">
            <a:avLst/>
          </a:prstGeom>
          <a:ln w="38100">
            <a:solidFill>
              <a:srgbClr val="00602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رابط مستقيم 11"/>
          <p:cNvCxnSpPr/>
          <p:nvPr/>
        </p:nvCxnSpPr>
        <p:spPr>
          <a:xfrm rot="10800000">
            <a:off x="2714612" y="5715016"/>
            <a:ext cx="857256" cy="1588"/>
          </a:xfrm>
          <a:prstGeom prst="line">
            <a:avLst/>
          </a:prstGeom>
          <a:ln w="38100">
            <a:solidFill>
              <a:srgbClr val="00602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رابط مستقيم 12"/>
          <p:cNvCxnSpPr/>
          <p:nvPr/>
        </p:nvCxnSpPr>
        <p:spPr>
          <a:xfrm rot="10800000">
            <a:off x="4500562" y="5857892"/>
            <a:ext cx="857256" cy="1588"/>
          </a:xfrm>
          <a:prstGeom prst="line">
            <a:avLst/>
          </a:prstGeom>
          <a:ln w="38100">
            <a:solidFill>
              <a:srgbClr val="00602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رابط كسهم مستقيم 13"/>
          <p:cNvCxnSpPr/>
          <p:nvPr/>
        </p:nvCxnSpPr>
        <p:spPr>
          <a:xfrm flipV="1">
            <a:off x="4500562" y="2786058"/>
            <a:ext cx="785818" cy="428628"/>
          </a:xfrm>
          <a:prstGeom prst="straightConnector1">
            <a:avLst/>
          </a:prstGeom>
          <a:ln w="412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رابط كسهم مستقيم 15"/>
          <p:cNvCxnSpPr/>
          <p:nvPr/>
        </p:nvCxnSpPr>
        <p:spPr>
          <a:xfrm flipV="1">
            <a:off x="5072066" y="4929198"/>
            <a:ext cx="785818" cy="428628"/>
          </a:xfrm>
          <a:prstGeom prst="straightConnector1">
            <a:avLst/>
          </a:prstGeom>
          <a:ln w="412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رابط كسهم مستقيم 16"/>
          <p:cNvCxnSpPr/>
          <p:nvPr/>
        </p:nvCxnSpPr>
        <p:spPr>
          <a:xfrm rot="10800000">
            <a:off x="1928794" y="4714884"/>
            <a:ext cx="714380" cy="500066"/>
          </a:xfrm>
          <a:prstGeom prst="straightConnector1">
            <a:avLst/>
          </a:prstGeom>
          <a:ln w="412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 descr="scan000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cxnSp>
        <p:nvCxnSpPr>
          <p:cNvPr id="3" name="رابط مستقيم 2"/>
          <p:cNvCxnSpPr/>
          <p:nvPr/>
        </p:nvCxnSpPr>
        <p:spPr>
          <a:xfrm rot="10800000">
            <a:off x="5143504" y="1142984"/>
            <a:ext cx="2214578" cy="1588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وسيلة شرح بيضاوية 3"/>
          <p:cNvSpPr/>
          <p:nvPr/>
        </p:nvSpPr>
        <p:spPr>
          <a:xfrm>
            <a:off x="5357818" y="1285860"/>
            <a:ext cx="2357454" cy="571504"/>
          </a:xfrm>
          <a:prstGeom prst="wedgeEllipseCallout">
            <a:avLst>
              <a:gd name="adj1" fmla="val -15907"/>
              <a:gd name="adj2" fmla="val 85357"/>
            </a:avLst>
          </a:prstGeom>
          <a:solidFill>
            <a:schemeClr val="accent1">
              <a:alpha val="0"/>
            </a:schemeClr>
          </a:solidFill>
          <a:ln>
            <a:solidFill>
              <a:srgbClr val="00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5" name="وسيلة شرح بيضاوية 4"/>
          <p:cNvSpPr/>
          <p:nvPr/>
        </p:nvSpPr>
        <p:spPr>
          <a:xfrm>
            <a:off x="1571604" y="1142984"/>
            <a:ext cx="2643206" cy="714380"/>
          </a:xfrm>
          <a:prstGeom prst="wedgeEllipseCallout">
            <a:avLst>
              <a:gd name="adj1" fmla="val -17005"/>
              <a:gd name="adj2" fmla="val 103417"/>
            </a:avLst>
          </a:prstGeom>
          <a:solidFill>
            <a:schemeClr val="accent1">
              <a:alpha val="0"/>
            </a:schemeClr>
          </a:solidFill>
          <a:ln>
            <a:solidFill>
              <a:srgbClr val="00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6" name="وسيلة شرح بيضاوية 5"/>
          <p:cNvSpPr/>
          <p:nvPr/>
        </p:nvSpPr>
        <p:spPr>
          <a:xfrm>
            <a:off x="1071538" y="3357562"/>
            <a:ext cx="2786082" cy="785818"/>
          </a:xfrm>
          <a:prstGeom prst="wedgeEllipseCallout">
            <a:avLst>
              <a:gd name="adj1" fmla="val 11183"/>
              <a:gd name="adj2" fmla="val 87409"/>
            </a:avLst>
          </a:prstGeom>
          <a:solidFill>
            <a:schemeClr val="accent1">
              <a:alpha val="0"/>
            </a:schemeClr>
          </a:solidFill>
          <a:ln>
            <a:solidFill>
              <a:srgbClr val="00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7" name="وسيلة شرح بيضاوية 6"/>
          <p:cNvSpPr/>
          <p:nvPr/>
        </p:nvSpPr>
        <p:spPr>
          <a:xfrm>
            <a:off x="6500826" y="3429000"/>
            <a:ext cx="2357454" cy="857256"/>
          </a:xfrm>
          <a:prstGeom prst="wedgeEllipseCallout">
            <a:avLst>
              <a:gd name="adj1" fmla="val -15907"/>
              <a:gd name="adj2" fmla="val 76327"/>
            </a:avLst>
          </a:prstGeom>
          <a:solidFill>
            <a:schemeClr val="accent1">
              <a:alpha val="0"/>
            </a:schemeClr>
          </a:solidFill>
          <a:ln>
            <a:solidFill>
              <a:srgbClr val="00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600" decel="10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6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6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600" decel="10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6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6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600" decel="100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6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6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6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600" decel="100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6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6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6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 descr="scan000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cxnSp>
        <p:nvCxnSpPr>
          <p:cNvPr id="3" name="رابط مستقيم 2"/>
          <p:cNvCxnSpPr/>
          <p:nvPr/>
        </p:nvCxnSpPr>
        <p:spPr>
          <a:xfrm rot="10800000">
            <a:off x="5000628" y="1142984"/>
            <a:ext cx="1643074" cy="1588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رابط مستقيم 4"/>
          <p:cNvCxnSpPr/>
          <p:nvPr/>
        </p:nvCxnSpPr>
        <p:spPr>
          <a:xfrm rot="10800000">
            <a:off x="6929454" y="2000240"/>
            <a:ext cx="857256" cy="1588"/>
          </a:xfrm>
          <a:prstGeom prst="line">
            <a:avLst/>
          </a:prstGeom>
          <a:ln w="73025" cmpd="dbl">
            <a:solidFill>
              <a:srgbClr val="0000CC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رابط مستقيم 5"/>
          <p:cNvCxnSpPr/>
          <p:nvPr/>
        </p:nvCxnSpPr>
        <p:spPr>
          <a:xfrm rot="10800000">
            <a:off x="5715008" y="2000240"/>
            <a:ext cx="857256" cy="1588"/>
          </a:xfrm>
          <a:prstGeom prst="line">
            <a:avLst/>
          </a:prstGeom>
          <a:ln w="73025" cmpd="dbl">
            <a:solidFill>
              <a:srgbClr val="0000CC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رابط مستقيم 6"/>
          <p:cNvCxnSpPr/>
          <p:nvPr/>
        </p:nvCxnSpPr>
        <p:spPr>
          <a:xfrm rot="10800000">
            <a:off x="4429124" y="2000240"/>
            <a:ext cx="857256" cy="1588"/>
          </a:xfrm>
          <a:prstGeom prst="line">
            <a:avLst/>
          </a:prstGeom>
          <a:ln w="73025" cmpd="dbl">
            <a:solidFill>
              <a:srgbClr val="0000CC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رابط مستقيم 7"/>
          <p:cNvCxnSpPr/>
          <p:nvPr/>
        </p:nvCxnSpPr>
        <p:spPr>
          <a:xfrm rot="10800000">
            <a:off x="3143240" y="2000240"/>
            <a:ext cx="857256" cy="1588"/>
          </a:xfrm>
          <a:prstGeom prst="line">
            <a:avLst/>
          </a:prstGeom>
          <a:ln w="73025" cmpd="dbl">
            <a:solidFill>
              <a:srgbClr val="0000CC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رابط مستقيم 8"/>
          <p:cNvCxnSpPr/>
          <p:nvPr/>
        </p:nvCxnSpPr>
        <p:spPr>
          <a:xfrm rot="10800000">
            <a:off x="1928794" y="2000240"/>
            <a:ext cx="857256" cy="1588"/>
          </a:xfrm>
          <a:prstGeom prst="line">
            <a:avLst/>
          </a:prstGeom>
          <a:ln w="73025" cmpd="dbl">
            <a:solidFill>
              <a:srgbClr val="0000CC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رابط مستقيم 9"/>
          <p:cNvCxnSpPr/>
          <p:nvPr/>
        </p:nvCxnSpPr>
        <p:spPr>
          <a:xfrm rot="10800000">
            <a:off x="642910" y="2000240"/>
            <a:ext cx="857256" cy="1588"/>
          </a:xfrm>
          <a:prstGeom prst="line">
            <a:avLst/>
          </a:prstGeom>
          <a:ln w="73025" cmpd="dbl">
            <a:solidFill>
              <a:srgbClr val="0000CC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رابط مستقيم 10"/>
          <p:cNvCxnSpPr/>
          <p:nvPr/>
        </p:nvCxnSpPr>
        <p:spPr>
          <a:xfrm rot="10800000">
            <a:off x="4857752" y="2786058"/>
            <a:ext cx="1643074" cy="1588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رابط كسهم مستقيم 11"/>
          <p:cNvCxnSpPr/>
          <p:nvPr/>
        </p:nvCxnSpPr>
        <p:spPr>
          <a:xfrm rot="16200000" flipH="1">
            <a:off x="6965967" y="3679827"/>
            <a:ext cx="428628" cy="69850"/>
          </a:xfrm>
          <a:prstGeom prst="straightConnector1">
            <a:avLst/>
          </a:prstGeom>
          <a:ln w="412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رابط كسهم مستقيم 14"/>
          <p:cNvCxnSpPr/>
          <p:nvPr/>
        </p:nvCxnSpPr>
        <p:spPr>
          <a:xfrm rot="16200000" flipH="1">
            <a:off x="4178297" y="3679827"/>
            <a:ext cx="428628" cy="69850"/>
          </a:xfrm>
          <a:prstGeom prst="straightConnector1">
            <a:avLst/>
          </a:prstGeom>
          <a:ln w="412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رابط كسهم مستقيم 15"/>
          <p:cNvCxnSpPr/>
          <p:nvPr/>
        </p:nvCxnSpPr>
        <p:spPr>
          <a:xfrm rot="5400000">
            <a:off x="1321571" y="3679033"/>
            <a:ext cx="428628" cy="71438"/>
          </a:xfrm>
          <a:prstGeom prst="straightConnector1">
            <a:avLst/>
          </a:prstGeom>
          <a:ln w="412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رابط مستقيم 18"/>
          <p:cNvCxnSpPr/>
          <p:nvPr/>
        </p:nvCxnSpPr>
        <p:spPr>
          <a:xfrm rot="10800000">
            <a:off x="2928926" y="5072074"/>
            <a:ext cx="3786214" cy="1588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رابط كسهم مستقيم 21"/>
          <p:cNvCxnSpPr/>
          <p:nvPr/>
        </p:nvCxnSpPr>
        <p:spPr>
          <a:xfrm rot="10800000">
            <a:off x="5929322" y="5429264"/>
            <a:ext cx="1500198" cy="1588"/>
          </a:xfrm>
          <a:prstGeom prst="straightConnector1">
            <a:avLst/>
          </a:prstGeom>
          <a:ln w="53975">
            <a:solidFill>
              <a:srgbClr val="00602B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شكل بيضاوي 22"/>
          <p:cNvSpPr/>
          <p:nvPr/>
        </p:nvSpPr>
        <p:spPr>
          <a:xfrm>
            <a:off x="5286380" y="5143512"/>
            <a:ext cx="500066" cy="428628"/>
          </a:xfrm>
          <a:prstGeom prst="ellipse">
            <a:avLst/>
          </a:prstGeom>
          <a:solidFill>
            <a:schemeClr val="accent1">
              <a:alpha val="0"/>
            </a:schemeClr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4" name="شكل بيضاوي 23"/>
          <p:cNvSpPr/>
          <p:nvPr/>
        </p:nvSpPr>
        <p:spPr>
          <a:xfrm>
            <a:off x="3857620" y="5143512"/>
            <a:ext cx="500066" cy="428628"/>
          </a:xfrm>
          <a:prstGeom prst="ellipse">
            <a:avLst/>
          </a:prstGeom>
          <a:solidFill>
            <a:schemeClr val="accent1">
              <a:alpha val="0"/>
            </a:schemeClr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5" name="شكل بيضاوي 24"/>
          <p:cNvSpPr/>
          <p:nvPr/>
        </p:nvSpPr>
        <p:spPr>
          <a:xfrm>
            <a:off x="2357422" y="5143512"/>
            <a:ext cx="500066" cy="428628"/>
          </a:xfrm>
          <a:prstGeom prst="ellipse">
            <a:avLst/>
          </a:prstGeom>
          <a:solidFill>
            <a:schemeClr val="accent1">
              <a:alpha val="0"/>
            </a:schemeClr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cxnSp>
        <p:nvCxnSpPr>
          <p:cNvPr id="26" name="رابط كسهم مستقيم 25"/>
          <p:cNvCxnSpPr/>
          <p:nvPr/>
        </p:nvCxnSpPr>
        <p:spPr>
          <a:xfrm rot="10800000">
            <a:off x="6000760" y="5929330"/>
            <a:ext cx="1500198" cy="1588"/>
          </a:xfrm>
          <a:prstGeom prst="straightConnector1">
            <a:avLst/>
          </a:prstGeom>
          <a:ln w="53975">
            <a:solidFill>
              <a:schemeClr val="accent6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شكل بيضاوي 26"/>
          <p:cNvSpPr/>
          <p:nvPr/>
        </p:nvSpPr>
        <p:spPr>
          <a:xfrm>
            <a:off x="5214942" y="5643578"/>
            <a:ext cx="571504" cy="500066"/>
          </a:xfrm>
          <a:prstGeom prst="ellipse">
            <a:avLst/>
          </a:prstGeom>
          <a:solidFill>
            <a:schemeClr val="accent6">
              <a:lumMod val="50000"/>
              <a:alpha val="0"/>
            </a:schemeClr>
          </a:solidFill>
          <a:ln w="381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8" name="شكل بيضاوي 27"/>
          <p:cNvSpPr/>
          <p:nvPr/>
        </p:nvSpPr>
        <p:spPr>
          <a:xfrm>
            <a:off x="3714744" y="5643578"/>
            <a:ext cx="571504" cy="500066"/>
          </a:xfrm>
          <a:prstGeom prst="ellipse">
            <a:avLst/>
          </a:prstGeom>
          <a:solidFill>
            <a:schemeClr val="accent6">
              <a:lumMod val="50000"/>
              <a:alpha val="0"/>
            </a:schemeClr>
          </a:solidFill>
          <a:ln w="381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9" name="شكل بيضاوي 28"/>
          <p:cNvSpPr/>
          <p:nvPr/>
        </p:nvSpPr>
        <p:spPr>
          <a:xfrm>
            <a:off x="2285984" y="5643578"/>
            <a:ext cx="571504" cy="500066"/>
          </a:xfrm>
          <a:prstGeom prst="ellipse">
            <a:avLst/>
          </a:prstGeom>
          <a:solidFill>
            <a:schemeClr val="accent6">
              <a:lumMod val="50000"/>
              <a:alpha val="0"/>
            </a:schemeClr>
          </a:solidFill>
          <a:ln w="381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800" decel="100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8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8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8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800" decel="100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800" decel="100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800" decel="100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800" decel="100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800" decel="100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200" accel="1000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0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1800" decel="100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200" accel="1000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8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1800" decel="100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200" accel="1000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6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1800" decel="100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200" accel="1000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3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4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1800" decel="100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200" accel="1000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1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2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1800" decel="100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200" accel="1000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9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0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1800" decel="100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200" accel="1000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7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8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1800" decel="100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200" accel="1000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24" grpId="0" animBg="1"/>
      <p:bldP spid="25" grpId="0" animBg="1"/>
      <p:bldP spid="27" grpId="0" animBg="1"/>
      <p:bldP spid="28" grpId="0" animBg="1"/>
      <p:bldP spid="2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 descr="scan000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  <p:cxnSp>
        <p:nvCxnSpPr>
          <p:cNvPr id="3" name="رابط مستقيم 2"/>
          <p:cNvCxnSpPr/>
          <p:nvPr/>
        </p:nvCxnSpPr>
        <p:spPr>
          <a:xfrm rot="10800000">
            <a:off x="5357818" y="1071546"/>
            <a:ext cx="2143140" cy="1588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رابط مستقيم 4"/>
          <p:cNvCxnSpPr/>
          <p:nvPr/>
        </p:nvCxnSpPr>
        <p:spPr>
          <a:xfrm rot="10800000">
            <a:off x="3643306" y="4500570"/>
            <a:ext cx="3786214" cy="1588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مستطيل 5"/>
          <p:cNvSpPr/>
          <p:nvPr/>
        </p:nvSpPr>
        <p:spPr>
          <a:xfrm>
            <a:off x="7940111" y="2000240"/>
            <a:ext cx="57259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SA" sz="2400" b="1" dirty="0" err="1" smtClean="0"/>
              <a:t>بـــــ</a:t>
            </a:r>
            <a:endParaRPr lang="ar-SA" sz="2400" b="1" dirty="0"/>
          </a:p>
        </p:txBody>
      </p:sp>
      <p:sp>
        <p:nvSpPr>
          <p:cNvPr id="7" name="مستطيل 6"/>
          <p:cNvSpPr/>
          <p:nvPr/>
        </p:nvSpPr>
        <p:spPr>
          <a:xfrm>
            <a:off x="7000892" y="2000240"/>
            <a:ext cx="57259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SA" sz="2400" b="1" dirty="0" err="1" smtClean="0"/>
              <a:t>بـــــ</a:t>
            </a:r>
            <a:endParaRPr lang="ar-SA" sz="2400" b="1" dirty="0"/>
          </a:p>
        </p:txBody>
      </p:sp>
      <p:sp>
        <p:nvSpPr>
          <p:cNvPr id="8" name="مستطيل 7"/>
          <p:cNvSpPr/>
          <p:nvPr/>
        </p:nvSpPr>
        <p:spPr>
          <a:xfrm>
            <a:off x="5857884" y="2000240"/>
            <a:ext cx="78581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SA" sz="2400" b="1" dirty="0" err="1" smtClean="0"/>
              <a:t>ــــبـــ</a:t>
            </a:r>
            <a:endParaRPr lang="ar-SA" sz="2400" b="1" dirty="0"/>
          </a:p>
        </p:txBody>
      </p:sp>
      <p:sp>
        <p:nvSpPr>
          <p:cNvPr id="9" name="مستطيل 8"/>
          <p:cNvSpPr/>
          <p:nvPr/>
        </p:nvSpPr>
        <p:spPr>
          <a:xfrm>
            <a:off x="4929190" y="2000240"/>
            <a:ext cx="78581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SA" sz="2400" b="1" dirty="0" err="1" smtClean="0"/>
              <a:t>ــــبـــ</a:t>
            </a:r>
            <a:endParaRPr lang="ar-SA" sz="2400" b="1" dirty="0"/>
          </a:p>
        </p:txBody>
      </p:sp>
      <p:sp>
        <p:nvSpPr>
          <p:cNvPr id="10" name="مستطيل 9"/>
          <p:cNvSpPr/>
          <p:nvPr/>
        </p:nvSpPr>
        <p:spPr>
          <a:xfrm>
            <a:off x="3857620" y="2000240"/>
            <a:ext cx="85725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SA" sz="2400" b="1" dirty="0" smtClean="0"/>
              <a:t>  </a:t>
            </a:r>
            <a:r>
              <a:rPr lang="ar-SA" sz="2400" b="1" dirty="0" err="1" smtClean="0"/>
              <a:t>ــــب</a:t>
            </a:r>
            <a:endParaRPr lang="ar-SA" sz="2400" b="1" dirty="0"/>
          </a:p>
        </p:txBody>
      </p:sp>
      <p:sp>
        <p:nvSpPr>
          <p:cNvPr id="11" name="مستطيل 10"/>
          <p:cNvSpPr/>
          <p:nvPr/>
        </p:nvSpPr>
        <p:spPr>
          <a:xfrm>
            <a:off x="2928926" y="2000240"/>
            <a:ext cx="85725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SA" sz="2400" b="1" dirty="0" smtClean="0"/>
              <a:t>  </a:t>
            </a:r>
            <a:r>
              <a:rPr lang="ar-SA" sz="2400" b="1" dirty="0" err="1" smtClean="0"/>
              <a:t>ــــب</a:t>
            </a:r>
            <a:endParaRPr lang="ar-SA" sz="2400" b="1" dirty="0"/>
          </a:p>
        </p:txBody>
      </p:sp>
      <p:sp>
        <p:nvSpPr>
          <p:cNvPr id="12" name="مستطيل 11"/>
          <p:cNvSpPr/>
          <p:nvPr/>
        </p:nvSpPr>
        <p:spPr>
          <a:xfrm>
            <a:off x="1785918" y="1857364"/>
            <a:ext cx="85725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SA" sz="4000" b="1" dirty="0" smtClean="0"/>
              <a:t>ب</a:t>
            </a:r>
            <a:endParaRPr lang="ar-SA" sz="4000" b="1" dirty="0"/>
          </a:p>
        </p:txBody>
      </p:sp>
      <p:sp>
        <p:nvSpPr>
          <p:cNvPr id="13" name="مستطيل 12"/>
          <p:cNvSpPr/>
          <p:nvPr/>
        </p:nvSpPr>
        <p:spPr>
          <a:xfrm>
            <a:off x="1071538" y="1857364"/>
            <a:ext cx="64294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SA" sz="4000" b="1" dirty="0" smtClean="0"/>
              <a:t>ب</a:t>
            </a:r>
            <a:endParaRPr lang="ar-SA" sz="4000" b="1" dirty="0"/>
          </a:p>
        </p:txBody>
      </p:sp>
      <p:sp>
        <p:nvSpPr>
          <p:cNvPr id="14" name="مستطيل 13"/>
          <p:cNvSpPr/>
          <p:nvPr/>
        </p:nvSpPr>
        <p:spPr>
          <a:xfrm>
            <a:off x="7929586" y="2500306"/>
            <a:ext cx="57259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SA" sz="2400" b="1" dirty="0" err="1" smtClean="0"/>
              <a:t>بـــــ</a:t>
            </a:r>
            <a:endParaRPr lang="ar-SA" sz="2400" b="1" dirty="0"/>
          </a:p>
        </p:txBody>
      </p:sp>
      <p:sp>
        <p:nvSpPr>
          <p:cNvPr id="15" name="مستطيل 14"/>
          <p:cNvSpPr/>
          <p:nvPr/>
        </p:nvSpPr>
        <p:spPr>
          <a:xfrm>
            <a:off x="7929586" y="3000372"/>
            <a:ext cx="57259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SA" sz="2400" b="1" dirty="0" err="1" smtClean="0"/>
              <a:t>بـــــ</a:t>
            </a:r>
            <a:endParaRPr lang="ar-SA" sz="2400" b="1" dirty="0"/>
          </a:p>
        </p:txBody>
      </p:sp>
      <p:sp>
        <p:nvSpPr>
          <p:cNvPr id="16" name="مستطيل 15"/>
          <p:cNvSpPr/>
          <p:nvPr/>
        </p:nvSpPr>
        <p:spPr>
          <a:xfrm>
            <a:off x="8001024" y="3429000"/>
            <a:ext cx="57259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SA" sz="2400" b="1" dirty="0" err="1" smtClean="0"/>
              <a:t>بـــــ</a:t>
            </a:r>
            <a:endParaRPr lang="ar-SA" sz="2400" b="1" dirty="0"/>
          </a:p>
        </p:txBody>
      </p:sp>
      <p:sp>
        <p:nvSpPr>
          <p:cNvPr id="17" name="مستطيل 16"/>
          <p:cNvSpPr/>
          <p:nvPr/>
        </p:nvSpPr>
        <p:spPr>
          <a:xfrm>
            <a:off x="7072330" y="2428868"/>
            <a:ext cx="57259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SA" sz="2400" b="1" dirty="0" err="1" smtClean="0"/>
              <a:t>بـــــ</a:t>
            </a:r>
            <a:endParaRPr lang="ar-SA" sz="2400" b="1" dirty="0"/>
          </a:p>
        </p:txBody>
      </p:sp>
      <p:sp>
        <p:nvSpPr>
          <p:cNvPr id="18" name="مستطيل 17"/>
          <p:cNvSpPr/>
          <p:nvPr/>
        </p:nvSpPr>
        <p:spPr>
          <a:xfrm>
            <a:off x="7072330" y="2928934"/>
            <a:ext cx="57259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SA" sz="2400" b="1" dirty="0" err="1" smtClean="0"/>
              <a:t>بـــــ</a:t>
            </a:r>
            <a:endParaRPr lang="ar-SA" sz="2400" b="1" dirty="0"/>
          </a:p>
        </p:txBody>
      </p:sp>
      <p:sp>
        <p:nvSpPr>
          <p:cNvPr id="19" name="مستطيل 18"/>
          <p:cNvSpPr/>
          <p:nvPr/>
        </p:nvSpPr>
        <p:spPr>
          <a:xfrm>
            <a:off x="7072330" y="3429000"/>
            <a:ext cx="57259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SA" sz="2400" b="1" dirty="0" err="1" smtClean="0"/>
              <a:t>بـــــ</a:t>
            </a:r>
            <a:endParaRPr lang="ar-SA" sz="2400" b="1" dirty="0"/>
          </a:p>
        </p:txBody>
      </p:sp>
      <p:sp>
        <p:nvSpPr>
          <p:cNvPr id="20" name="مستطيل 19"/>
          <p:cNvSpPr/>
          <p:nvPr/>
        </p:nvSpPr>
        <p:spPr>
          <a:xfrm>
            <a:off x="5929322" y="2928934"/>
            <a:ext cx="78581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SA" sz="2400" b="1" dirty="0" smtClean="0"/>
              <a:t> </a:t>
            </a:r>
            <a:r>
              <a:rPr lang="ar-SA" sz="2400" b="1" dirty="0" err="1" smtClean="0"/>
              <a:t>ــبـــ</a:t>
            </a:r>
            <a:endParaRPr lang="ar-SA" sz="2400" b="1" dirty="0"/>
          </a:p>
        </p:txBody>
      </p:sp>
      <p:sp>
        <p:nvSpPr>
          <p:cNvPr id="21" name="مستطيل 20"/>
          <p:cNvSpPr/>
          <p:nvPr/>
        </p:nvSpPr>
        <p:spPr>
          <a:xfrm>
            <a:off x="5929322" y="2500306"/>
            <a:ext cx="78581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SA" sz="2400" b="1" dirty="0" smtClean="0"/>
              <a:t> </a:t>
            </a:r>
            <a:r>
              <a:rPr lang="ar-SA" sz="2400" b="1" dirty="0" err="1" smtClean="0"/>
              <a:t>ـــبـــ</a:t>
            </a:r>
            <a:endParaRPr lang="ar-SA" sz="2400" b="1" dirty="0"/>
          </a:p>
        </p:txBody>
      </p:sp>
      <p:sp>
        <p:nvSpPr>
          <p:cNvPr id="22" name="مستطيل 21"/>
          <p:cNvSpPr/>
          <p:nvPr/>
        </p:nvSpPr>
        <p:spPr>
          <a:xfrm>
            <a:off x="5857884" y="3429000"/>
            <a:ext cx="78581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SA" sz="2400" b="1" dirty="0" err="1" smtClean="0"/>
              <a:t>ــــبـــ</a:t>
            </a:r>
            <a:endParaRPr lang="ar-SA" sz="2400" b="1" dirty="0"/>
          </a:p>
        </p:txBody>
      </p:sp>
      <p:sp>
        <p:nvSpPr>
          <p:cNvPr id="23" name="مستطيل 22"/>
          <p:cNvSpPr/>
          <p:nvPr/>
        </p:nvSpPr>
        <p:spPr>
          <a:xfrm>
            <a:off x="5000628" y="2428868"/>
            <a:ext cx="78581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SA" sz="2400" b="1" dirty="0" err="1" smtClean="0"/>
              <a:t>ــــبـــ</a:t>
            </a:r>
            <a:endParaRPr lang="ar-SA" sz="2400" b="1" dirty="0"/>
          </a:p>
        </p:txBody>
      </p:sp>
      <p:sp>
        <p:nvSpPr>
          <p:cNvPr id="24" name="مستطيل 23"/>
          <p:cNvSpPr/>
          <p:nvPr/>
        </p:nvSpPr>
        <p:spPr>
          <a:xfrm>
            <a:off x="5000628" y="2928934"/>
            <a:ext cx="78581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SA" sz="2400" b="1" dirty="0" err="1" smtClean="0"/>
              <a:t>ــــبـــ</a:t>
            </a:r>
            <a:endParaRPr lang="ar-SA" sz="2400" b="1" dirty="0"/>
          </a:p>
        </p:txBody>
      </p:sp>
      <p:sp>
        <p:nvSpPr>
          <p:cNvPr id="25" name="مستطيل 24"/>
          <p:cNvSpPr/>
          <p:nvPr/>
        </p:nvSpPr>
        <p:spPr>
          <a:xfrm>
            <a:off x="5000628" y="3429000"/>
            <a:ext cx="78581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SA" sz="2400" b="1" dirty="0" err="1" smtClean="0"/>
              <a:t>ــــبـــ</a:t>
            </a:r>
            <a:endParaRPr lang="ar-SA" sz="2400" b="1" dirty="0"/>
          </a:p>
        </p:txBody>
      </p:sp>
      <p:sp>
        <p:nvSpPr>
          <p:cNvPr id="26" name="مستطيل 25"/>
          <p:cNvSpPr/>
          <p:nvPr/>
        </p:nvSpPr>
        <p:spPr>
          <a:xfrm>
            <a:off x="3857620" y="2500306"/>
            <a:ext cx="85725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SA" sz="2400" b="1" dirty="0" smtClean="0"/>
              <a:t> </a:t>
            </a:r>
            <a:r>
              <a:rPr lang="ar-SA" sz="2400" b="1" dirty="0" err="1" smtClean="0"/>
              <a:t>ــــب</a:t>
            </a:r>
            <a:endParaRPr lang="ar-SA" sz="2400" b="1" dirty="0"/>
          </a:p>
        </p:txBody>
      </p:sp>
      <p:sp>
        <p:nvSpPr>
          <p:cNvPr id="27" name="مستطيل 26"/>
          <p:cNvSpPr/>
          <p:nvPr/>
        </p:nvSpPr>
        <p:spPr>
          <a:xfrm>
            <a:off x="3786182" y="2928934"/>
            <a:ext cx="85725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SA" sz="2400" b="1" dirty="0" err="1" smtClean="0"/>
              <a:t>ــــب</a:t>
            </a:r>
            <a:endParaRPr lang="ar-SA" sz="2400" b="1" dirty="0"/>
          </a:p>
        </p:txBody>
      </p:sp>
      <p:sp>
        <p:nvSpPr>
          <p:cNvPr id="28" name="مستطيل 27"/>
          <p:cNvSpPr/>
          <p:nvPr/>
        </p:nvSpPr>
        <p:spPr>
          <a:xfrm>
            <a:off x="3857620" y="3429000"/>
            <a:ext cx="85725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SA" sz="2400" b="1" dirty="0" err="1" smtClean="0"/>
              <a:t>ــــب</a:t>
            </a:r>
            <a:endParaRPr lang="ar-SA" sz="2400" b="1" dirty="0"/>
          </a:p>
        </p:txBody>
      </p:sp>
      <p:sp>
        <p:nvSpPr>
          <p:cNvPr id="29" name="مستطيل 28"/>
          <p:cNvSpPr/>
          <p:nvPr/>
        </p:nvSpPr>
        <p:spPr>
          <a:xfrm>
            <a:off x="2928926" y="2500306"/>
            <a:ext cx="85725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SA" sz="2400" b="1" dirty="0" smtClean="0"/>
              <a:t> </a:t>
            </a:r>
            <a:r>
              <a:rPr lang="ar-SA" sz="2400" b="1" dirty="0" err="1" smtClean="0"/>
              <a:t>ــــب</a:t>
            </a:r>
            <a:endParaRPr lang="ar-SA" sz="2400" b="1" dirty="0"/>
          </a:p>
        </p:txBody>
      </p:sp>
      <p:sp>
        <p:nvSpPr>
          <p:cNvPr id="30" name="مستطيل 29"/>
          <p:cNvSpPr/>
          <p:nvPr/>
        </p:nvSpPr>
        <p:spPr>
          <a:xfrm>
            <a:off x="2928926" y="2928934"/>
            <a:ext cx="85725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SA" sz="2400" b="1" dirty="0" smtClean="0"/>
              <a:t> </a:t>
            </a:r>
            <a:r>
              <a:rPr lang="ar-SA" sz="2400" b="1" dirty="0" err="1" smtClean="0"/>
              <a:t>ــــب</a:t>
            </a:r>
            <a:endParaRPr lang="ar-SA" sz="2400" b="1" dirty="0"/>
          </a:p>
        </p:txBody>
      </p:sp>
      <p:sp>
        <p:nvSpPr>
          <p:cNvPr id="31" name="مستطيل 30"/>
          <p:cNvSpPr/>
          <p:nvPr/>
        </p:nvSpPr>
        <p:spPr>
          <a:xfrm>
            <a:off x="3000364" y="3429000"/>
            <a:ext cx="85725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SA" sz="2400" b="1" dirty="0" smtClean="0"/>
              <a:t> </a:t>
            </a:r>
            <a:r>
              <a:rPr lang="ar-SA" sz="2400" b="1" dirty="0" err="1" smtClean="0"/>
              <a:t>ــــب</a:t>
            </a:r>
            <a:endParaRPr lang="ar-SA" sz="2400" b="1" dirty="0"/>
          </a:p>
        </p:txBody>
      </p:sp>
      <p:sp>
        <p:nvSpPr>
          <p:cNvPr id="32" name="مستطيل 31"/>
          <p:cNvSpPr/>
          <p:nvPr/>
        </p:nvSpPr>
        <p:spPr>
          <a:xfrm>
            <a:off x="1785918" y="2357430"/>
            <a:ext cx="85725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SA" sz="4000" b="1" dirty="0" smtClean="0">
                <a:cs typeface="Akhbar MT" pitchFamily="2" charset="-78"/>
              </a:rPr>
              <a:t>ب</a:t>
            </a:r>
            <a:endParaRPr lang="ar-SA" sz="4000" b="1" dirty="0">
              <a:cs typeface="Akhbar MT" pitchFamily="2" charset="-78"/>
            </a:endParaRPr>
          </a:p>
        </p:txBody>
      </p:sp>
      <p:sp>
        <p:nvSpPr>
          <p:cNvPr id="33" name="مستطيل 32"/>
          <p:cNvSpPr/>
          <p:nvPr/>
        </p:nvSpPr>
        <p:spPr>
          <a:xfrm>
            <a:off x="1928794" y="2857496"/>
            <a:ext cx="85725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SA" sz="4000" b="1" dirty="0" smtClean="0">
                <a:cs typeface="Akhbar MT" pitchFamily="2" charset="-78"/>
              </a:rPr>
              <a:t> ب</a:t>
            </a:r>
            <a:endParaRPr lang="ar-SA" sz="4000" b="1" dirty="0">
              <a:cs typeface="Akhbar MT" pitchFamily="2" charset="-78"/>
            </a:endParaRPr>
          </a:p>
        </p:txBody>
      </p:sp>
      <p:sp>
        <p:nvSpPr>
          <p:cNvPr id="34" name="مستطيل 33"/>
          <p:cNvSpPr/>
          <p:nvPr/>
        </p:nvSpPr>
        <p:spPr>
          <a:xfrm>
            <a:off x="1928794" y="3286124"/>
            <a:ext cx="85725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SA" sz="4000" b="1" dirty="0" smtClean="0">
                <a:cs typeface="Akhbar MT" pitchFamily="2" charset="-78"/>
              </a:rPr>
              <a:t> ب</a:t>
            </a:r>
            <a:endParaRPr lang="ar-SA" sz="4000" b="1" dirty="0">
              <a:cs typeface="Akhbar MT" pitchFamily="2" charset="-78"/>
            </a:endParaRPr>
          </a:p>
        </p:txBody>
      </p:sp>
      <p:sp>
        <p:nvSpPr>
          <p:cNvPr id="35" name="مستطيل 34"/>
          <p:cNvSpPr/>
          <p:nvPr/>
        </p:nvSpPr>
        <p:spPr>
          <a:xfrm>
            <a:off x="1071538" y="2357430"/>
            <a:ext cx="85725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SA" sz="4000" b="1" dirty="0" smtClean="0">
                <a:cs typeface="Akhbar MT" pitchFamily="2" charset="-78"/>
              </a:rPr>
              <a:t>  ب</a:t>
            </a:r>
            <a:endParaRPr lang="ar-SA" sz="4000" b="1" dirty="0">
              <a:cs typeface="Akhbar MT" pitchFamily="2" charset="-78"/>
            </a:endParaRPr>
          </a:p>
        </p:txBody>
      </p:sp>
      <p:sp>
        <p:nvSpPr>
          <p:cNvPr id="36" name="مستطيل 35"/>
          <p:cNvSpPr/>
          <p:nvPr/>
        </p:nvSpPr>
        <p:spPr>
          <a:xfrm>
            <a:off x="1071538" y="2857496"/>
            <a:ext cx="85725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SA" sz="4000" b="1" dirty="0" smtClean="0">
                <a:cs typeface="Akhbar MT" pitchFamily="2" charset="-78"/>
              </a:rPr>
              <a:t>  ب</a:t>
            </a:r>
            <a:endParaRPr lang="ar-SA" sz="4000" b="1" dirty="0">
              <a:cs typeface="Akhbar MT" pitchFamily="2" charset="-78"/>
            </a:endParaRPr>
          </a:p>
        </p:txBody>
      </p:sp>
      <p:sp>
        <p:nvSpPr>
          <p:cNvPr id="37" name="مستطيل 36"/>
          <p:cNvSpPr/>
          <p:nvPr/>
        </p:nvSpPr>
        <p:spPr>
          <a:xfrm>
            <a:off x="1071538" y="3286124"/>
            <a:ext cx="85725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SA" sz="4000" b="1" dirty="0" smtClean="0">
                <a:cs typeface="Akhbar MT" pitchFamily="2" charset="-78"/>
              </a:rPr>
              <a:t>  ب</a:t>
            </a:r>
            <a:endParaRPr lang="ar-SA" sz="4000" b="1" dirty="0">
              <a:cs typeface="Akhbar MT" pitchFamily="2" charset="-78"/>
            </a:endParaRPr>
          </a:p>
        </p:txBody>
      </p:sp>
      <p:sp>
        <p:nvSpPr>
          <p:cNvPr id="38" name="شكل بيضاوي 37"/>
          <p:cNvSpPr/>
          <p:nvPr/>
        </p:nvSpPr>
        <p:spPr>
          <a:xfrm>
            <a:off x="7858148" y="4857760"/>
            <a:ext cx="357190" cy="428628"/>
          </a:xfrm>
          <a:prstGeom prst="ellipse">
            <a:avLst/>
          </a:prstGeom>
          <a:solidFill>
            <a:srgbClr val="0000CC">
              <a:alpha val="0"/>
            </a:srgbClr>
          </a:solidFill>
          <a:ln w="38100">
            <a:solidFill>
              <a:srgbClr val="00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9" name="مستطيل 38"/>
          <p:cNvSpPr/>
          <p:nvPr/>
        </p:nvSpPr>
        <p:spPr>
          <a:xfrm>
            <a:off x="7551349" y="5214950"/>
            <a:ext cx="45076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SA" sz="2400" b="1" dirty="0" err="1" smtClean="0">
                <a:solidFill>
                  <a:srgbClr val="0000CC"/>
                </a:solidFill>
              </a:rPr>
              <a:t>بَـــ</a:t>
            </a:r>
            <a:endParaRPr lang="ar-SA" sz="2400" b="1" dirty="0">
              <a:solidFill>
                <a:srgbClr val="0000CC"/>
              </a:solidFill>
            </a:endParaRPr>
          </a:p>
        </p:txBody>
      </p:sp>
      <p:sp>
        <p:nvSpPr>
          <p:cNvPr id="40" name="شكل بيضاوي 39"/>
          <p:cNvSpPr/>
          <p:nvPr/>
        </p:nvSpPr>
        <p:spPr>
          <a:xfrm>
            <a:off x="5929322" y="4857760"/>
            <a:ext cx="285752" cy="428628"/>
          </a:xfrm>
          <a:prstGeom prst="ellipse">
            <a:avLst/>
          </a:prstGeom>
          <a:solidFill>
            <a:srgbClr val="0000CC">
              <a:alpha val="0"/>
            </a:srgbClr>
          </a:solidFill>
          <a:ln w="38100">
            <a:solidFill>
              <a:srgbClr val="00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41" name="مستطيل 40"/>
          <p:cNvSpPr/>
          <p:nvPr/>
        </p:nvSpPr>
        <p:spPr>
          <a:xfrm>
            <a:off x="5643570" y="5214950"/>
            <a:ext cx="45076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SA" sz="2400" b="1" dirty="0" err="1" smtClean="0">
                <a:solidFill>
                  <a:srgbClr val="0000CC"/>
                </a:solidFill>
              </a:rPr>
              <a:t>بَـــ</a:t>
            </a:r>
            <a:endParaRPr lang="ar-SA" sz="2400" b="1" dirty="0">
              <a:solidFill>
                <a:srgbClr val="0000CC"/>
              </a:solidFill>
            </a:endParaRPr>
          </a:p>
        </p:txBody>
      </p:sp>
      <p:sp>
        <p:nvSpPr>
          <p:cNvPr id="42" name="مستطيل 41"/>
          <p:cNvSpPr/>
          <p:nvPr/>
        </p:nvSpPr>
        <p:spPr>
          <a:xfrm>
            <a:off x="3838385" y="5214950"/>
            <a:ext cx="47000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SA" sz="2400" b="1" dirty="0" smtClean="0">
                <a:solidFill>
                  <a:srgbClr val="0000CC"/>
                </a:solidFill>
              </a:rPr>
              <a:t> ب</a:t>
            </a:r>
            <a:endParaRPr lang="ar-SA" sz="2400" b="1" dirty="0">
              <a:solidFill>
                <a:srgbClr val="0000CC"/>
              </a:solidFill>
            </a:endParaRPr>
          </a:p>
        </p:txBody>
      </p:sp>
      <p:sp>
        <p:nvSpPr>
          <p:cNvPr id="43" name="شكل بيضاوي 42"/>
          <p:cNvSpPr/>
          <p:nvPr/>
        </p:nvSpPr>
        <p:spPr>
          <a:xfrm>
            <a:off x="3714744" y="4929198"/>
            <a:ext cx="285752" cy="366714"/>
          </a:xfrm>
          <a:prstGeom prst="ellipse">
            <a:avLst/>
          </a:prstGeom>
          <a:solidFill>
            <a:srgbClr val="0000CC">
              <a:alpha val="0"/>
            </a:srgbClr>
          </a:solidFill>
          <a:ln w="38100">
            <a:solidFill>
              <a:srgbClr val="00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44" name="شكل بيضاوي 43"/>
          <p:cNvSpPr/>
          <p:nvPr/>
        </p:nvSpPr>
        <p:spPr>
          <a:xfrm>
            <a:off x="2071670" y="4929198"/>
            <a:ext cx="285752" cy="366714"/>
          </a:xfrm>
          <a:prstGeom prst="ellipse">
            <a:avLst/>
          </a:prstGeom>
          <a:solidFill>
            <a:srgbClr val="0000CC">
              <a:alpha val="0"/>
            </a:srgbClr>
          </a:solidFill>
          <a:ln w="38100">
            <a:solidFill>
              <a:srgbClr val="00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45" name="مستطيل 44"/>
          <p:cNvSpPr/>
          <p:nvPr/>
        </p:nvSpPr>
        <p:spPr>
          <a:xfrm>
            <a:off x="2071670" y="5286388"/>
            <a:ext cx="45076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SA" sz="2400" b="1" dirty="0" err="1" smtClean="0">
                <a:solidFill>
                  <a:srgbClr val="0000CC"/>
                </a:solidFill>
              </a:rPr>
              <a:t>ــبَـ</a:t>
            </a:r>
            <a:endParaRPr lang="ar-SA" sz="2400" b="1" dirty="0">
              <a:solidFill>
                <a:srgbClr val="0000CC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7" dur="136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365" fill="hold">
                                          <p:stCondLst>
                                            <p:cond delay="136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36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468" decel="50000" autoRev="1" fill="hold">
                                          <p:stCondLst>
                                            <p:cond delay="136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408" fill="hold">
                                          <p:stCondLst>
                                            <p:cond delay="259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26" dur="136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365" fill="hold">
                                          <p:stCondLst>
                                            <p:cond delay="1365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36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468" decel="50000" autoRev="1" fill="hold">
                                          <p:stCondLst>
                                            <p:cond delay="1365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408" fill="hold">
                                          <p:stCondLst>
                                            <p:cond delay="259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35" dur="136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365" fill="hold">
                                          <p:stCondLst>
                                            <p:cond delay="1365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36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468" decel="50000" autoRev="1" fill="hold">
                                          <p:stCondLst>
                                            <p:cond delay="1365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408" fill="hold">
                                          <p:stCondLst>
                                            <p:cond delay="259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44" dur="136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365" fill="hold">
                                          <p:stCondLst>
                                            <p:cond delay="1365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36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468" decel="50000" autoRev="1" fill="hold">
                                          <p:stCondLst>
                                            <p:cond delay="1365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408" fill="hold">
                                          <p:stCondLst>
                                            <p:cond delay="259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53" dur="136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54" dur="1365" fill="hold">
                                          <p:stCondLst>
                                            <p:cond delay="1365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36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468" decel="50000" autoRev="1" fill="hold">
                                          <p:stCondLst>
                                            <p:cond delay="1365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408" fill="hold">
                                          <p:stCondLst>
                                            <p:cond delay="259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62" dur="136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365" fill="hold">
                                          <p:stCondLst>
                                            <p:cond delay="1365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36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468" decel="50000" autoRev="1" fill="hold">
                                          <p:stCondLst>
                                            <p:cond delay="1365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408" fill="hold">
                                          <p:stCondLst>
                                            <p:cond delay="259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1" dur="136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72" dur="1365" fill="hold">
                                          <p:stCondLst>
                                            <p:cond delay="1365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36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468" decel="50000" autoRev="1" fill="hold">
                                          <p:stCondLst>
                                            <p:cond delay="1365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408" fill="hold">
                                          <p:stCondLst>
                                            <p:cond delay="259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80" dur="136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1" dur="1365" fill="hold">
                                          <p:stCondLst>
                                            <p:cond delay="1365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36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468" decel="50000" autoRev="1" fill="hold">
                                          <p:stCondLst>
                                            <p:cond delay="1365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408" fill="hold">
                                          <p:stCondLst>
                                            <p:cond delay="259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89" dur="136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90" dur="1365" fill="hold">
                                          <p:stCondLst>
                                            <p:cond delay="1365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36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468" decel="50000" autoRev="1" fill="hold">
                                          <p:stCondLst>
                                            <p:cond delay="1365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408" fill="hold">
                                          <p:stCondLst>
                                            <p:cond delay="259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98" dur="136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99" dur="1365" fill="hold">
                                          <p:stCondLst>
                                            <p:cond delay="1365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36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468" decel="50000" autoRev="1" fill="hold">
                                          <p:stCondLst>
                                            <p:cond delay="1365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408" fill="hold">
                                          <p:stCondLst>
                                            <p:cond delay="259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07" dur="136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08" dur="1365" fill="hold">
                                          <p:stCondLst>
                                            <p:cond delay="1365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136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468" decel="50000" autoRev="1" fill="hold">
                                          <p:stCondLst>
                                            <p:cond delay="1365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408" fill="hold">
                                          <p:stCondLst>
                                            <p:cond delay="259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16" dur="136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17" dur="1365" fill="hold">
                                          <p:stCondLst>
                                            <p:cond delay="1365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136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468" decel="50000" autoRev="1" fill="hold">
                                          <p:stCondLst>
                                            <p:cond delay="1365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408" fill="hold">
                                          <p:stCondLst>
                                            <p:cond delay="259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25" dur="136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26" dur="1365" fill="hold">
                                          <p:stCondLst>
                                            <p:cond delay="1365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136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468" decel="50000" autoRev="1" fill="hold">
                                          <p:stCondLst>
                                            <p:cond delay="1365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408" fill="hold">
                                          <p:stCondLst>
                                            <p:cond delay="259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34" dur="136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35" dur="1365" fill="hold">
                                          <p:stCondLst>
                                            <p:cond delay="1365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136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468" decel="50000" autoRev="1" fill="hold">
                                          <p:stCondLst>
                                            <p:cond delay="1365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408" fill="hold">
                                          <p:stCondLst>
                                            <p:cond delay="2592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43" dur="136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44" dur="1365" fill="hold">
                                          <p:stCondLst>
                                            <p:cond delay="1365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136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468" decel="50000" autoRev="1" fill="hold">
                                          <p:stCondLst>
                                            <p:cond delay="1365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408" fill="hold">
                                          <p:stCondLst>
                                            <p:cond delay="2592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52" dur="136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53" dur="1365" fill="hold">
                                          <p:stCondLst>
                                            <p:cond delay="1365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136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468" decel="50000" autoRev="1" fill="hold">
                                          <p:stCondLst>
                                            <p:cond delay="1365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408" fill="hold">
                                          <p:stCondLst>
                                            <p:cond delay="2592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" fill="hold">
                      <p:stCondLst>
                        <p:cond delay="indefinite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61" dur="136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62" dur="1365" fill="hold">
                                          <p:stCondLst>
                                            <p:cond delay="1365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136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468" decel="50000" autoRev="1" fill="hold">
                                          <p:stCondLst>
                                            <p:cond delay="1365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5" dur="408" fill="hold">
                                          <p:stCondLst>
                                            <p:cond delay="2592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6" fill="hold">
                      <p:stCondLst>
                        <p:cond delay="indefinite"/>
                      </p:stCondLst>
                      <p:childTnLst>
                        <p:par>
                          <p:cTn id="167" fill="hold">
                            <p:stCondLst>
                              <p:cond delay="0"/>
                            </p:stCondLst>
                            <p:childTnLst>
                              <p:par>
                                <p:cTn id="168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70" dur="136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71" dur="1365" fill="hold">
                                          <p:stCondLst>
                                            <p:cond delay="1365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2" dur="136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3" dur="468" decel="50000" autoRev="1" fill="hold">
                                          <p:stCondLst>
                                            <p:cond delay="1365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4" dur="408" fill="hold">
                                          <p:stCondLst>
                                            <p:cond delay="2592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5" fill="hold">
                      <p:stCondLst>
                        <p:cond delay="indefinite"/>
                      </p:stCondLst>
                      <p:childTnLst>
                        <p:par>
                          <p:cTn id="176" fill="hold">
                            <p:stCondLst>
                              <p:cond delay="0"/>
                            </p:stCondLst>
                            <p:childTnLst>
                              <p:par>
                                <p:cTn id="177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79" dur="136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80" dur="1365" fill="hold">
                                          <p:stCondLst>
                                            <p:cond delay="1365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1" dur="136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2" dur="468" decel="50000" autoRev="1" fill="hold">
                                          <p:stCondLst>
                                            <p:cond delay="1365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3" dur="408" fill="hold">
                                          <p:stCondLst>
                                            <p:cond delay="2592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4" fill="hold">
                      <p:stCondLst>
                        <p:cond delay="indefinite"/>
                      </p:stCondLst>
                      <p:childTnLst>
                        <p:par>
                          <p:cTn id="185" fill="hold">
                            <p:stCondLst>
                              <p:cond delay="0"/>
                            </p:stCondLst>
                            <p:childTnLst>
                              <p:par>
                                <p:cTn id="186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88" dur="136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89" dur="1365" fill="hold">
                                          <p:stCondLst>
                                            <p:cond delay="1365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0" dur="136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1" dur="468" decel="50000" autoRev="1" fill="hold">
                                          <p:stCondLst>
                                            <p:cond delay="1365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2" dur="408" fill="hold">
                                          <p:stCondLst>
                                            <p:cond delay="2592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3" fill="hold">
                      <p:stCondLst>
                        <p:cond delay="indefinite"/>
                      </p:stCondLst>
                      <p:childTnLst>
                        <p:par>
                          <p:cTn id="194" fill="hold">
                            <p:stCondLst>
                              <p:cond delay="0"/>
                            </p:stCondLst>
                            <p:childTnLst>
                              <p:par>
                                <p:cTn id="19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97" dur="136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98" dur="1365" fill="hold">
                                          <p:stCondLst>
                                            <p:cond delay="1365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9" dur="136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0" dur="468" decel="50000" autoRev="1" fill="hold">
                                          <p:stCondLst>
                                            <p:cond delay="1365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1" dur="408" fill="hold">
                                          <p:stCondLst>
                                            <p:cond delay="2592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2" fill="hold">
                      <p:stCondLst>
                        <p:cond delay="indefinite"/>
                      </p:stCondLst>
                      <p:childTnLst>
                        <p:par>
                          <p:cTn id="203" fill="hold">
                            <p:stCondLst>
                              <p:cond delay="0"/>
                            </p:stCondLst>
                            <p:childTnLst>
                              <p:par>
                                <p:cTn id="204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206" dur="136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207" dur="1365" fill="hold">
                                          <p:stCondLst>
                                            <p:cond delay="1365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8" dur="136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9" dur="468" decel="50000" autoRev="1" fill="hold">
                                          <p:stCondLst>
                                            <p:cond delay="1365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0" dur="408" fill="hold">
                                          <p:stCondLst>
                                            <p:cond delay="2592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1" fill="hold">
                      <p:stCondLst>
                        <p:cond delay="indefinite"/>
                      </p:stCondLst>
                      <p:childTnLst>
                        <p:par>
                          <p:cTn id="212" fill="hold">
                            <p:stCondLst>
                              <p:cond delay="0"/>
                            </p:stCondLst>
                            <p:childTnLst>
                              <p:par>
                                <p:cTn id="213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215" dur="136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216" dur="1365" fill="hold">
                                          <p:stCondLst>
                                            <p:cond delay="1365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7" dur="136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8" dur="468" decel="50000" autoRev="1" fill="hold">
                                          <p:stCondLst>
                                            <p:cond delay="1365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9" dur="408" fill="hold">
                                          <p:stCondLst>
                                            <p:cond delay="2592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0" fill="hold">
                      <p:stCondLst>
                        <p:cond delay="indefinite"/>
                      </p:stCondLst>
                      <p:childTnLst>
                        <p:par>
                          <p:cTn id="221" fill="hold">
                            <p:stCondLst>
                              <p:cond delay="0"/>
                            </p:stCondLst>
                            <p:childTnLst>
                              <p:par>
                                <p:cTn id="222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224" dur="136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225" dur="1365" fill="hold">
                                          <p:stCondLst>
                                            <p:cond delay="1365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6" dur="136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7" dur="468" decel="50000" autoRev="1" fill="hold">
                                          <p:stCondLst>
                                            <p:cond delay="1365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8" dur="408" fill="hold">
                                          <p:stCondLst>
                                            <p:cond delay="2592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9" fill="hold">
                      <p:stCondLst>
                        <p:cond delay="indefinite"/>
                      </p:stCondLst>
                      <p:childTnLst>
                        <p:par>
                          <p:cTn id="230" fill="hold">
                            <p:stCondLst>
                              <p:cond delay="0"/>
                            </p:stCondLst>
                            <p:childTnLst>
                              <p:par>
                                <p:cTn id="231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233" dur="136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234" dur="1365" fill="hold">
                                          <p:stCondLst>
                                            <p:cond delay="1365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5" dur="136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6" dur="468" decel="50000" autoRev="1" fill="hold">
                                          <p:stCondLst>
                                            <p:cond delay="1365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7" dur="408" fill="hold">
                                          <p:stCondLst>
                                            <p:cond delay="2592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8" fill="hold">
                      <p:stCondLst>
                        <p:cond delay="indefinite"/>
                      </p:stCondLst>
                      <p:childTnLst>
                        <p:par>
                          <p:cTn id="239" fill="hold">
                            <p:stCondLst>
                              <p:cond delay="0"/>
                            </p:stCondLst>
                            <p:childTnLst>
                              <p:par>
                                <p:cTn id="240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242" dur="136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243" dur="1365" fill="hold">
                                          <p:stCondLst>
                                            <p:cond delay="1365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4" dur="136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5" dur="468" decel="50000" autoRev="1" fill="hold">
                                          <p:stCondLst>
                                            <p:cond delay="1365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6" dur="408" fill="hold">
                                          <p:stCondLst>
                                            <p:cond delay="2592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7" fill="hold">
                      <p:stCondLst>
                        <p:cond delay="indefinite"/>
                      </p:stCondLst>
                      <p:childTnLst>
                        <p:par>
                          <p:cTn id="248" fill="hold">
                            <p:stCondLst>
                              <p:cond delay="0"/>
                            </p:stCondLst>
                            <p:childTnLst>
                              <p:par>
                                <p:cTn id="249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251" dur="136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252" dur="1365" fill="hold">
                                          <p:stCondLst>
                                            <p:cond delay="1365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3" dur="136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4" dur="468" decel="50000" autoRev="1" fill="hold">
                                          <p:stCondLst>
                                            <p:cond delay="1365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5" dur="408" fill="hold">
                                          <p:stCondLst>
                                            <p:cond delay="2592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6" fill="hold">
                      <p:stCondLst>
                        <p:cond delay="indefinite"/>
                      </p:stCondLst>
                      <p:childTnLst>
                        <p:par>
                          <p:cTn id="257" fill="hold">
                            <p:stCondLst>
                              <p:cond delay="0"/>
                            </p:stCondLst>
                            <p:childTnLst>
                              <p:par>
                                <p:cTn id="258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260" dur="136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261" dur="1365" fill="hold">
                                          <p:stCondLst>
                                            <p:cond delay="1365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2" dur="136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3" dur="468" decel="50000" autoRev="1" fill="hold">
                                          <p:stCondLst>
                                            <p:cond delay="1365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4" dur="408" fill="hold">
                                          <p:stCondLst>
                                            <p:cond delay="2592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5" fill="hold">
                      <p:stCondLst>
                        <p:cond delay="indefinite"/>
                      </p:stCondLst>
                      <p:childTnLst>
                        <p:par>
                          <p:cTn id="266" fill="hold">
                            <p:stCondLst>
                              <p:cond delay="0"/>
                            </p:stCondLst>
                            <p:childTnLst>
                              <p:par>
                                <p:cTn id="267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269" dur="136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270" dur="1365" fill="hold">
                                          <p:stCondLst>
                                            <p:cond delay="1365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1" dur="136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2" dur="468" decel="50000" autoRev="1" fill="hold">
                                          <p:stCondLst>
                                            <p:cond delay="1365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3" dur="408" fill="hold">
                                          <p:stCondLst>
                                            <p:cond delay="2592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4" fill="hold">
                      <p:stCondLst>
                        <p:cond delay="indefinite"/>
                      </p:stCondLst>
                      <p:childTnLst>
                        <p:par>
                          <p:cTn id="275" fill="hold">
                            <p:stCondLst>
                              <p:cond delay="0"/>
                            </p:stCondLst>
                            <p:childTnLst>
                              <p:par>
                                <p:cTn id="276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278" dur="136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279" dur="1365" fill="hold">
                                          <p:stCondLst>
                                            <p:cond delay="1365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0" dur="136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1" dur="468" decel="50000" autoRev="1" fill="hold">
                                          <p:stCondLst>
                                            <p:cond delay="1365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2" dur="408" fill="hold">
                                          <p:stCondLst>
                                            <p:cond delay="2592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3" fill="hold">
                      <p:stCondLst>
                        <p:cond delay="indefinite"/>
                      </p:stCondLst>
                      <p:childTnLst>
                        <p:par>
                          <p:cTn id="284" fill="hold">
                            <p:stCondLst>
                              <p:cond delay="0"/>
                            </p:stCondLst>
                            <p:childTnLst>
                              <p:par>
                                <p:cTn id="28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287" dur="136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288" dur="1365" fill="hold">
                                          <p:stCondLst>
                                            <p:cond delay="1365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9" dur="136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0" dur="468" decel="50000" autoRev="1" fill="hold">
                                          <p:stCondLst>
                                            <p:cond delay="1365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1" dur="408" fill="hold">
                                          <p:stCondLst>
                                            <p:cond delay="2592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2" fill="hold">
                      <p:stCondLst>
                        <p:cond delay="indefinite"/>
                      </p:stCondLst>
                      <p:childTnLst>
                        <p:par>
                          <p:cTn id="293" fill="hold">
                            <p:stCondLst>
                              <p:cond delay="0"/>
                            </p:stCondLst>
                            <p:childTnLst>
                              <p:par>
                                <p:cTn id="294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296" dur="136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297" dur="1365" fill="hold">
                                          <p:stCondLst>
                                            <p:cond delay="1365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8" dur="136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9" dur="468" decel="50000" autoRev="1" fill="hold">
                                          <p:stCondLst>
                                            <p:cond delay="1365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0" dur="408" fill="hold">
                                          <p:stCondLst>
                                            <p:cond delay="2592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1" fill="hold">
                      <p:stCondLst>
                        <p:cond delay="indefinite"/>
                      </p:stCondLst>
                      <p:childTnLst>
                        <p:par>
                          <p:cTn id="302" fill="hold">
                            <p:stCondLst>
                              <p:cond delay="0"/>
                            </p:stCondLst>
                            <p:childTnLst>
                              <p:par>
                                <p:cTn id="303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5" dur="800" decel="10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6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7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8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1" fill="hold">
                      <p:stCondLst>
                        <p:cond delay="indefinite"/>
                      </p:stCondLst>
                      <p:childTnLst>
                        <p:par>
                          <p:cTn id="312" fill="hold">
                            <p:stCondLst>
                              <p:cond delay="0"/>
                            </p:stCondLst>
                            <p:childTnLst>
                              <p:par>
                                <p:cTn id="313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5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6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7" dur="1800" decel="100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8" dur="200" accel="1000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9" fill="hold">
                      <p:stCondLst>
                        <p:cond delay="indefinite"/>
                      </p:stCondLst>
                      <p:childTnLst>
                        <p:par>
                          <p:cTn id="320" fill="hold">
                            <p:stCondLst>
                              <p:cond delay="0"/>
                            </p:stCondLst>
                            <p:childTnLst>
                              <p:par>
                                <p:cTn id="3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3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4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5" fill="hold">
                      <p:stCondLst>
                        <p:cond delay="indefinite"/>
                      </p:stCondLst>
                      <p:childTnLst>
                        <p:par>
                          <p:cTn id="326" fill="hold">
                            <p:stCondLst>
                              <p:cond delay="0"/>
                            </p:stCondLst>
                            <p:childTnLst>
                              <p:par>
                                <p:cTn id="327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9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0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1" dur="1800" decel="100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2" dur="200" accel="1000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3" fill="hold">
                      <p:stCondLst>
                        <p:cond delay="indefinite"/>
                      </p:stCondLst>
                      <p:childTnLst>
                        <p:par>
                          <p:cTn id="334" fill="hold">
                            <p:stCondLst>
                              <p:cond delay="0"/>
                            </p:stCondLst>
                            <p:childTnLst>
                              <p:par>
                                <p:cTn id="3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7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8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9" fill="hold">
                      <p:stCondLst>
                        <p:cond delay="indefinite"/>
                      </p:stCondLst>
                      <p:childTnLst>
                        <p:par>
                          <p:cTn id="340" fill="hold">
                            <p:stCondLst>
                              <p:cond delay="0"/>
                            </p:stCondLst>
                            <p:childTnLst>
                              <p:par>
                                <p:cTn id="341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3" dur="2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4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5" dur="1800" decel="100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6" dur="200" accel="1000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7" fill="hold">
                      <p:stCondLst>
                        <p:cond delay="indefinite"/>
                      </p:stCondLst>
                      <p:childTnLst>
                        <p:par>
                          <p:cTn id="348" fill="hold">
                            <p:stCondLst>
                              <p:cond delay="0"/>
                            </p:stCondLst>
                            <p:childTnLst>
                              <p:par>
                                <p:cTn id="34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1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2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3" fill="hold">
                      <p:stCondLst>
                        <p:cond delay="indefinite"/>
                      </p:stCondLst>
                      <p:childTnLst>
                        <p:par>
                          <p:cTn id="354" fill="hold">
                            <p:stCondLst>
                              <p:cond delay="0"/>
                            </p:stCondLst>
                            <p:childTnLst>
                              <p:par>
                                <p:cTn id="35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7" dur="2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8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9" dur="1800" decel="100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0" dur="200" accel="1000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1" fill="hold">
                      <p:stCondLst>
                        <p:cond delay="indefinite"/>
                      </p:stCondLst>
                      <p:childTnLst>
                        <p:par>
                          <p:cTn id="362" fill="hold">
                            <p:stCondLst>
                              <p:cond delay="0"/>
                            </p:stCondLst>
                            <p:childTnLst>
                              <p:par>
                                <p:cTn id="36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5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6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  <p:bldP spid="21" grpId="0"/>
      <p:bldP spid="22" grpId="0"/>
      <p:bldP spid="23" grpId="0"/>
      <p:bldP spid="24" grpId="0"/>
      <p:bldP spid="25" grpId="0"/>
      <p:bldP spid="26" grpId="0"/>
      <p:bldP spid="27" grpId="0"/>
      <p:bldP spid="28" grpId="0"/>
      <p:bldP spid="29" grpId="0"/>
      <p:bldP spid="30" grpId="0"/>
      <p:bldP spid="31" grpId="0"/>
      <p:bldP spid="32" grpId="0"/>
      <p:bldP spid="33" grpId="0"/>
      <p:bldP spid="34" grpId="0"/>
      <p:bldP spid="35" grpId="0"/>
      <p:bldP spid="36" grpId="0"/>
      <p:bldP spid="37" grpId="0"/>
      <p:bldP spid="38" grpId="0" animBg="1"/>
      <p:bldP spid="39" grpId="0"/>
      <p:bldP spid="40" grpId="0" animBg="1"/>
      <p:bldP spid="41" grpId="0"/>
      <p:bldP spid="42" grpId="0"/>
      <p:bldP spid="43" grpId="0" animBg="1"/>
      <p:bldP spid="44" grpId="0" animBg="1"/>
      <p:bldP spid="4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 descr="scan000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" y="0"/>
            <a:ext cx="9144000" cy="6858000"/>
          </a:xfrm>
          <a:prstGeom prst="rect">
            <a:avLst/>
          </a:prstGeom>
        </p:spPr>
      </p:pic>
      <p:cxnSp>
        <p:nvCxnSpPr>
          <p:cNvPr id="3" name="رابط مستقيم 2"/>
          <p:cNvCxnSpPr/>
          <p:nvPr/>
        </p:nvCxnSpPr>
        <p:spPr>
          <a:xfrm rot="10800000">
            <a:off x="2500298" y="1214422"/>
            <a:ext cx="3786214" cy="1588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وسيلة شرح بيضاوية 3"/>
          <p:cNvSpPr/>
          <p:nvPr/>
        </p:nvSpPr>
        <p:spPr>
          <a:xfrm>
            <a:off x="3000364" y="1571612"/>
            <a:ext cx="2357454" cy="571504"/>
          </a:xfrm>
          <a:prstGeom prst="wedgeEllipseCallout">
            <a:avLst>
              <a:gd name="adj1" fmla="val 58897"/>
              <a:gd name="adj2" fmla="val 117738"/>
            </a:avLst>
          </a:prstGeom>
          <a:solidFill>
            <a:schemeClr val="accent1">
              <a:alpha val="0"/>
            </a:schemeClr>
          </a:solidFill>
          <a:ln>
            <a:solidFill>
              <a:srgbClr val="00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cxnSp>
        <p:nvCxnSpPr>
          <p:cNvPr id="6" name="رابط مستقيم 5"/>
          <p:cNvCxnSpPr/>
          <p:nvPr/>
        </p:nvCxnSpPr>
        <p:spPr>
          <a:xfrm rot="10800000">
            <a:off x="4500562" y="2000240"/>
            <a:ext cx="357190" cy="1588"/>
          </a:xfrm>
          <a:prstGeom prst="line">
            <a:avLst/>
          </a:prstGeom>
          <a:ln w="349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رابط مستقيم 6"/>
          <p:cNvCxnSpPr/>
          <p:nvPr/>
        </p:nvCxnSpPr>
        <p:spPr>
          <a:xfrm rot="10800000">
            <a:off x="3643306" y="2000240"/>
            <a:ext cx="714380" cy="1588"/>
          </a:xfrm>
          <a:prstGeom prst="line">
            <a:avLst/>
          </a:prstGeom>
          <a:ln w="349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وسيلة شرح بيضاوية 8"/>
          <p:cNvSpPr/>
          <p:nvPr/>
        </p:nvSpPr>
        <p:spPr>
          <a:xfrm>
            <a:off x="6215074" y="3714752"/>
            <a:ext cx="2357454" cy="571504"/>
          </a:xfrm>
          <a:prstGeom prst="wedgeEllipseCallout">
            <a:avLst>
              <a:gd name="adj1" fmla="val -96716"/>
              <a:gd name="adj2" fmla="val 60595"/>
            </a:avLst>
          </a:prstGeom>
          <a:solidFill>
            <a:schemeClr val="accent1">
              <a:alpha val="0"/>
            </a:schemeClr>
          </a:solidFill>
          <a:ln>
            <a:solidFill>
              <a:srgbClr val="00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000" b="1" dirty="0" smtClean="0">
                <a:solidFill>
                  <a:srgbClr val="FF0000"/>
                </a:solidFill>
              </a:rPr>
              <a:t>أَنَــا </a:t>
            </a:r>
            <a:r>
              <a:rPr lang="ar-SA" sz="2000" b="1" dirty="0" smtClean="0">
                <a:solidFill>
                  <a:srgbClr val="0000CC"/>
                </a:solidFill>
              </a:rPr>
              <a:t>عُــمَــر</a:t>
            </a:r>
            <a:endParaRPr lang="ar-SA" sz="2000" b="1" dirty="0">
              <a:solidFill>
                <a:srgbClr val="0000CC"/>
              </a:solidFill>
            </a:endParaRPr>
          </a:p>
        </p:txBody>
      </p:sp>
      <p:cxnSp>
        <p:nvCxnSpPr>
          <p:cNvPr id="10" name="رابط مستقيم 9"/>
          <p:cNvCxnSpPr/>
          <p:nvPr/>
        </p:nvCxnSpPr>
        <p:spPr>
          <a:xfrm rot="10800000">
            <a:off x="7572396" y="4214818"/>
            <a:ext cx="357190" cy="1588"/>
          </a:xfrm>
          <a:prstGeom prst="line">
            <a:avLst/>
          </a:prstGeom>
          <a:ln w="349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رابط مستقيم 10"/>
          <p:cNvCxnSpPr/>
          <p:nvPr/>
        </p:nvCxnSpPr>
        <p:spPr>
          <a:xfrm rot="10800000">
            <a:off x="6786578" y="4214818"/>
            <a:ext cx="714380" cy="1588"/>
          </a:xfrm>
          <a:prstGeom prst="line">
            <a:avLst/>
          </a:prstGeom>
          <a:ln w="349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وسيلة شرح بيضاوية 11"/>
          <p:cNvSpPr/>
          <p:nvPr/>
        </p:nvSpPr>
        <p:spPr>
          <a:xfrm>
            <a:off x="2714612" y="2857496"/>
            <a:ext cx="2000264" cy="714380"/>
          </a:xfrm>
          <a:prstGeom prst="wedgeEllipseCallout">
            <a:avLst>
              <a:gd name="adj1" fmla="val -67625"/>
              <a:gd name="adj2" fmla="val -89880"/>
            </a:avLst>
          </a:prstGeom>
          <a:solidFill>
            <a:schemeClr val="accent1">
              <a:alpha val="0"/>
            </a:schemeClr>
          </a:solidFill>
          <a:ln>
            <a:solidFill>
              <a:srgbClr val="00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000" b="1" dirty="0" smtClean="0">
                <a:solidFill>
                  <a:srgbClr val="FF0000"/>
                </a:solidFill>
              </a:rPr>
              <a:t>أَنَــا </a:t>
            </a:r>
            <a:r>
              <a:rPr lang="ar-SA" sz="2000" b="1" dirty="0" smtClean="0">
                <a:solidFill>
                  <a:srgbClr val="0000CC"/>
                </a:solidFill>
              </a:rPr>
              <a:t>أَسْـمَـاء</a:t>
            </a:r>
            <a:endParaRPr lang="ar-SA" sz="2000" b="1" dirty="0">
              <a:solidFill>
                <a:srgbClr val="0000CC"/>
              </a:solidFill>
            </a:endParaRPr>
          </a:p>
        </p:txBody>
      </p:sp>
      <p:cxnSp>
        <p:nvCxnSpPr>
          <p:cNvPr id="13" name="رابط مستقيم 12"/>
          <p:cNvCxnSpPr/>
          <p:nvPr/>
        </p:nvCxnSpPr>
        <p:spPr>
          <a:xfrm rot="10800000">
            <a:off x="3857620" y="3429000"/>
            <a:ext cx="357190" cy="1588"/>
          </a:xfrm>
          <a:prstGeom prst="line">
            <a:avLst/>
          </a:prstGeom>
          <a:ln w="349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رابط مستقيم 13"/>
          <p:cNvCxnSpPr/>
          <p:nvPr/>
        </p:nvCxnSpPr>
        <p:spPr>
          <a:xfrm rot="10800000">
            <a:off x="3214678" y="3429000"/>
            <a:ext cx="571504" cy="1588"/>
          </a:xfrm>
          <a:prstGeom prst="line">
            <a:avLst/>
          </a:prstGeom>
          <a:ln w="349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وسيلة شرح بيضاوية 15"/>
          <p:cNvSpPr/>
          <p:nvPr/>
        </p:nvSpPr>
        <p:spPr>
          <a:xfrm>
            <a:off x="2357422" y="4929198"/>
            <a:ext cx="2000264" cy="714380"/>
          </a:xfrm>
          <a:prstGeom prst="wedgeEllipseCallout">
            <a:avLst>
              <a:gd name="adj1" fmla="val -40959"/>
              <a:gd name="adj2" fmla="val -143213"/>
            </a:avLst>
          </a:prstGeom>
          <a:solidFill>
            <a:schemeClr val="accent1">
              <a:alpha val="0"/>
            </a:schemeClr>
          </a:solidFill>
          <a:ln>
            <a:solidFill>
              <a:srgbClr val="00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000" b="1" dirty="0" smtClean="0">
                <a:solidFill>
                  <a:srgbClr val="FF0000"/>
                </a:solidFill>
              </a:rPr>
              <a:t>أَنَــا </a:t>
            </a:r>
            <a:r>
              <a:rPr lang="ar-SA" sz="2000" b="1" dirty="0" smtClean="0">
                <a:solidFill>
                  <a:srgbClr val="0000CC"/>
                </a:solidFill>
              </a:rPr>
              <a:t>أَحْـلَام</a:t>
            </a:r>
            <a:endParaRPr lang="ar-SA" sz="2000" b="1" dirty="0">
              <a:solidFill>
                <a:srgbClr val="0000CC"/>
              </a:solidFill>
            </a:endParaRPr>
          </a:p>
        </p:txBody>
      </p:sp>
      <p:cxnSp>
        <p:nvCxnSpPr>
          <p:cNvPr id="17" name="رابط مستقيم 16"/>
          <p:cNvCxnSpPr/>
          <p:nvPr/>
        </p:nvCxnSpPr>
        <p:spPr>
          <a:xfrm rot="10800000">
            <a:off x="3428992" y="5500702"/>
            <a:ext cx="428628" cy="1588"/>
          </a:xfrm>
          <a:prstGeom prst="line">
            <a:avLst/>
          </a:prstGeom>
          <a:ln w="349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رابط مستقيم 18"/>
          <p:cNvCxnSpPr/>
          <p:nvPr/>
        </p:nvCxnSpPr>
        <p:spPr>
          <a:xfrm rot="10800000">
            <a:off x="2928926" y="5500702"/>
            <a:ext cx="428628" cy="1588"/>
          </a:xfrm>
          <a:prstGeom prst="line">
            <a:avLst/>
          </a:prstGeom>
          <a:ln w="349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600" decel="10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6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6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5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770" decel="100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7" dur="770" decel="100000"/>
                                        <p:tgtEl>
                                          <p:spTgt spid="6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9" dur="77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3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31" dur="77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3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4000"/>
                            </p:stCondLst>
                            <p:childTnLst>
                              <p:par>
                                <p:cTn id="34" presetID="5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770" decel="100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7" dur="770" decel="100000"/>
                                        <p:tgtEl>
                                          <p:spTgt spid="7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3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39" dur="77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4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41" dur="77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4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600" decel="100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6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6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6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2000"/>
                            </p:stCondLst>
                            <p:childTnLst>
                              <p:par>
                                <p:cTn id="54" presetID="5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770" decel="100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7" dur="770" decel="100000"/>
                                        <p:tgtEl>
                                          <p:spTgt spid="10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5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59" dur="77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6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61" dur="77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6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4000"/>
                            </p:stCondLst>
                            <p:childTnLst>
                              <p:par>
                                <p:cTn id="64" presetID="5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770" decel="100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7" dur="770" decel="100000"/>
                                        <p:tgtEl>
                                          <p:spTgt spid="11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6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69" dur="77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7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71" dur="77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7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600" decel="100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6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6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6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2000"/>
                            </p:stCondLst>
                            <p:childTnLst>
                              <p:par>
                                <p:cTn id="84" presetID="5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770" decel="100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7" dur="770" decel="100000"/>
                                        <p:tgtEl>
                                          <p:spTgt spid="13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8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89" dur="77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9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91" dur="77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9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4000"/>
                            </p:stCondLst>
                            <p:childTnLst>
                              <p:par>
                                <p:cTn id="94" presetID="5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770" decel="100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7" dur="770" decel="100000"/>
                                        <p:tgtEl>
                                          <p:spTgt spid="14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99" dur="77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0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01" dur="77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0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1600" decel="100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8" dur="1600" decel="100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1600" decel="100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600" decel="100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14" presetID="5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770" decel="100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7" dur="770" decel="100000"/>
                                        <p:tgtEl>
                                          <p:spTgt spid="17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1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19" dur="77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2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1" dur="77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2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>
                            <p:stCondLst>
                              <p:cond delay="4000"/>
                            </p:stCondLst>
                            <p:childTnLst>
                              <p:par>
                                <p:cTn id="124" presetID="5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770" decel="100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7" dur="770" decel="100000"/>
                                        <p:tgtEl>
                                          <p:spTgt spid="19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2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29" dur="77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3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31" dur="77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9" grpId="0" animBg="1"/>
      <p:bldP spid="12" grpId="0" animBg="1"/>
      <p:bldP spid="1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  <p:cxnSp>
        <p:nvCxnSpPr>
          <p:cNvPr id="3" name="رابط مستقيم 2"/>
          <p:cNvCxnSpPr/>
          <p:nvPr/>
        </p:nvCxnSpPr>
        <p:spPr>
          <a:xfrm rot="10800000">
            <a:off x="3851920" y="1340768"/>
            <a:ext cx="3786214" cy="1588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مستطيل 4"/>
          <p:cNvSpPr/>
          <p:nvPr/>
        </p:nvSpPr>
        <p:spPr>
          <a:xfrm>
            <a:off x="500034" y="142852"/>
            <a:ext cx="285752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SA" sz="3600" b="1" dirty="0" smtClean="0">
                <a:solidFill>
                  <a:srgbClr val="FF0000"/>
                </a:solidFill>
              </a:rPr>
              <a:t> واجــب</a:t>
            </a:r>
            <a:endParaRPr lang="ar-SA" sz="36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2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16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2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hlink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hlink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1"/>
          <p:cNvSpPr/>
          <p:nvPr/>
        </p:nvSpPr>
        <p:spPr>
          <a:xfrm>
            <a:off x="7643834" y="357166"/>
            <a:ext cx="107157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SA" sz="6000" b="1" dirty="0" smtClean="0">
                <a:solidFill>
                  <a:srgbClr val="FF0000"/>
                </a:solidFill>
              </a:rPr>
              <a:t> </a:t>
            </a:r>
            <a:r>
              <a:rPr lang="ar-SA" sz="6000" b="1" dirty="0" err="1" smtClean="0">
                <a:solidFill>
                  <a:srgbClr val="FF0000"/>
                </a:solidFill>
              </a:rPr>
              <a:t>بَـ</a:t>
            </a:r>
            <a:endParaRPr lang="ar-SA" sz="6000" b="1" dirty="0">
              <a:solidFill>
                <a:srgbClr val="FF0000"/>
              </a:solidFill>
            </a:endParaRPr>
          </a:p>
        </p:txBody>
      </p:sp>
      <p:sp>
        <p:nvSpPr>
          <p:cNvPr id="3" name="مستطيل 2"/>
          <p:cNvSpPr/>
          <p:nvPr/>
        </p:nvSpPr>
        <p:spPr>
          <a:xfrm>
            <a:off x="4214810" y="285728"/>
            <a:ext cx="1219255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SA" sz="6000" b="1" dirty="0" smtClean="0">
                <a:solidFill>
                  <a:srgbClr val="FF0000"/>
                </a:solidFill>
              </a:rPr>
              <a:t> </a:t>
            </a:r>
            <a:r>
              <a:rPr lang="ar-SA" sz="6000" b="1" dirty="0" err="1" smtClean="0">
                <a:solidFill>
                  <a:srgbClr val="FF0000"/>
                </a:solidFill>
              </a:rPr>
              <a:t>بِـ</a:t>
            </a:r>
            <a:endParaRPr lang="ar-SA" sz="6000" b="1" dirty="0">
              <a:solidFill>
                <a:srgbClr val="FF0000"/>
              </a:solidFill>
            </a:endParaRPr>
          </a:p>
        </p:txBody>
      </p:sp>
      <p:sp>
        <p:nvSpPr>
          <p:cNvPr id="4" name="مستطيل 3"/>
          <p:cNvSpPr/>
          <p:nvPr/>
        </p:nvSpPr>
        <p:spPr>
          <a:xfrm>
            <a:off x="1000100" y="428604"/>
            <a:ext cx="1076379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SA" sz="6000" b="1" dirty="0" smtClean="0">
                <a:solidFill>
                  <a:srgbClr val="FF0000"/>
                </a:solidFill>
              </a:rPr>
              <a:t> </a:t>
            </a:r>
            <a:r>
              <a:rPr lang="ar-SA" sz="6000" b="1" dirty="0" err="1" smtClean="0">
                <a:solidFill>
                  <a:srgbClr val="FF0000"/>
                </a:solidFill>
              </a:rPr>
              <a:t>بُـ</a:t>
            </a:r>
            <a:endParaRPr lang="ar-SA" sz="6000" b="1" dirty="0">
              <a:solidFill>
                <a:srgbClr val="FF0000"/>
              </a:solidFill>
            </a:endParaRPr>
          </a:p>
        </p:txBody>
      </p:sp>
      <p:sp>
        <p:nvSpPr>
          <p:cNvPr id="5" name="مستطيل 4"/>
          <p:cNvSpPr/>
          <p:nvPr/>
        </p:nvSpPr>
        <p:spPr>
          <a:xfrm>
            <a:off x="7572396" y="1857364"/>
            <a:ext cx="121444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SA" sz="6000" b="1" dirty="0" smtClean="0">
                <a:solidFill>
                  <a:srgbClr val="FF0000"/>
                </a:solidFill>
              </a:rPr>
              <a:t> </a:t>
            </a:r>
            <a:r>
              <a:rPr lang="ar-SA" sz="6000" b="1" dirty="0" err="1" smtClean="0">
                <a:solidFill>
                  <a:srgbClr val="FF0000"/>
                </a:solidFill>
              </a:rPr>
              <a:t>ــبَـ</a:t>
            </a:r>
            <a:endParaRPr lang="ar-SA" sz="6000" b="1" dirty="0">
              <a:solidFill>
                <a:srgbClr val="FF0000"/>
              </a:solidFill>
            </a:endParaRPr>
          </a:p>
        </p:txBody>
      </p:sp>
      <p:sp>
        <p:nvSpPr>
          <p:cNvPr id="6" name="مستطيل 5"/>
          <p:cNvSpPr/>
          <p:nvPr/>
        </p:nvSpPr>
        <p:spPr>
          <a:xfrm>
            <a:off x="5572132" y="1928802"/>
            <a:ext cx="121444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SA" sz="6000" b="1" dirty="0" smtClean="0">
                <a:solidFill>
                  <a:srgbClr val="FF0000"/>
                </a:solidFill>
              </a:rPr>
              <a:t> </a:t>
            </a:r>
            <a:r>
              <a:rPr lang="ar-SA" sz="6000" b="1" dirty="0" err="1" smtClean="0">
                <a:solidFill>
                  <a:srgbClr val="FF0000"/>
                </a:solidFill>
              </a:rPr>
              <a:t>ــبِـ</a:t>
            </a:r>
            <a:endParaRPr lang="ar-SA" sz="6000" b="1" dirty="0">
              <a:solidFill>
                <a:srgbClr val="FF0000"/>
              </a:solidFill>
            </a:endParaRPr>
          </a:p>
        </p:txBody>
      </p:sp>
      <p:sp>
        <p:nvSpPr>
          <p:cNvPr id="7" name="مستطيل 6"/>
          <p:cNvSpPr/>
          <p:nvPr/>
        </p:nvSpPr>
        <p:spPr>
          <a:xfrm>
            <a:off x="3214678" y="1928802"/>
            <a:ext cx="121444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SA" sz="6000" b="1" dirty="0" smtClean="0">
                <a:solidFill>
                  <a:srgbClr val="FF0000"/>
                </a:solidFill>
              </a:rPr>
              <a:t> </a:t>
            </a:r>
            <a:r>
              <a:rPr lang="ar-SA" sz="6000" b="1" dirty="0" err="1" smtClean="0">
                <a:solidFill>
                  <a:srgbClr val="FF0000"/>
                </a:solidFill>
              </a:rPr>
              <a:t>ــبُـ</a:t>
            </a:r>
            <a:endParaRPr lang="ar-SA" sz="6000" b="1" dirty="0">
              <a:solidFill>
                <a:srgbClr val="FF0000"/>
              </a:solidFill>
            </a:endParaRPr>
          </a:p>
        </p:txBody>
      </p:sp>
      <p:sp>
        <p:nvSpPr>
          <p:cNvPr id="8" name="مستطيل 7"/>
          <p:cNvSpPr/>
          <p:nvPr/>
        </p:nvSpPr>
        <p:spPr>
          <a:xfrm>
            <a:off x="857224" y="1928802"/>
            <a:ext cx="121444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SA" sz="6000" b="1" dirty="0" smtClean="0">
                <a:solidFill>
                  <a:srgbClr val="FF0000"/>
                </a:solidFill>
              </a:rPr>
              <a:t> </a:t>
            </a:r>
            <a:r>
              <a:rPr lang="ar-SA" sz="6000" b="1" dirty="0" err="1" smtClean="0">
                <a:solidFill>
                  <a:srgbClr val="FF0000"/>
                </a:solidFill>
              </a:rPr>
              <a:t>ــبْـ</a:t>
            </a:r>
            <a:endParaRPr lang="ar-SA" sz="6000" b="1" dirty="0">
              <a:solidFill>
                <a:srgbClr val="FF0000"/>
              </a:solidFill>
            </a:endParaRPr>
          </a:p>
        </p:txBody>
      </p:sp>
      <p:sp>
        <p:nvSpPr>
          <p:cNvPr id="9" name="مستطيل 8"/>
          <p:cNvSpPr/>
          <p:nvPr/>
        </p:nvSpPr>
        <p:spPr>
          <a:xfrm>
            <a:off x="7715272" y="3643314"/>
            <a:ext cx="121444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SA" sz="6000" b="1" dirty="0" smtClean="0">
                <a:solidFill>
                  <a:srgbClr val="FF0000"/>
                </a:solidFill>
              </a:rPr>
              <a:t> </a:t>
            </a:r>
            <a:r>
              <a:rPr lang="ar-SA" sz="6000" b="1" dirty="0" err="1" smtClean="0">
                <a:solidFill>
                  <a:srgbClr val="FF0000"/>
                </a:solidFill>
              </a:rPr>
              <a:t>ــبَ</a:t>
            </a:r>
            <a:endParaRPr lang="ar-SA" sz="6000" b="1" dirty="0">
              <a:solidFill>
                <a:srgbClr val="FF0000"/>
              </a:solidFill>
            </a:endParaRPr>
          </a:p>
        </p:txBody>
      </p:sp>
      <p:sp>
        <p:nvSpPr>
          <p:cNvPr id="10" name="مستطيل 9"/>
          <p:cNvSpPr/>
          <p:nvPr/>
        </p:nvSpPr>
        <p:spPr>
          <a:xfrm>
            <a:off x="5715008" y="3714752"/>
            <a:ext cx="121444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SA" sz="6000" b="1" dirty="0" smtClean="0">
                <a:solidFill>
                  <a:srgbClr val="FF0000"/>
                </a:solidFill>
              </a:rPr>
              <a:t> </a:t>
            </a:r>
            <a:r>
              <a:rPr lang="ar-SA" sz="6000" b="1" dirty="0" err="1" smtClean="0">
                <a:solidFill>
                  <a:srgbClr val="FF0000"/>
                </a:solidFill>
              </a:rPr>
              <a:t>ــبِ</a:t>
            </a:r>
            <a:endParaRPr lang="ar-SA" sz="6000" b="1" dirty="0">
              <a:solidFill>
                <a:srgbClr val="FF0000"/>
              </a:solidFill>
            </a:endParaRPr>
          </a:p>
        </p:txBody>
      </p:sp>
      <p:sp>
        <p:nvSpPr>
          <p:cNvPr id="11" name="مستطيل 10"/>
          <p:cNvSpPr/>
          <p:nvPr/>
        </p:nvSpPr>
        <p:spPr>
          <a:xfrm>
            <a:off x="3286116" y="3714752"/>
            <a:ext cx="121444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SA" sz="6000" b="1" dirty="0" smtClean="0">
                <a:solidFill>
                  <a:srgbClr val="FF0000"/>
                </a:solidFill>
              </a:rPr>
              <a:t> </a:t>
            </a:r>
            <a:r>
              <a:rPr lang="ar-SA" sz="6000" b="1" dirty="0" err="1" smtClean="0">
                <a:solidFill>
                  <a:srgbClr val="FF0000"/>
                </a:solidFill>
              </a:rPr>
              <a:t>ــبُ</a:t>
            </a:r>
            <a:endParaRPr lang="ar-SA" sz="6000" b="1" dirty="0">
              <a:solidFill>
                <a:srgbClr val="FF0000"/>
              </a:solidFill>
            </a:endParaRPr>
          </a:p>
        </p:txBody>
      </p:sp>
      <p:sp>
        <p:nvSpPr>
          <p:cNvPr id="12" name="مستطيل 11"/>
          <p:cNvSpPr/>
          <p:nvPr/>
        </p:nvSpPr>
        <p:spPr>
          <a:xfrm>
            <a:off x="857224" y="3571876"/>
            <a:ext cx="121444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SA" sz="6000" b="1" dirty="0" smtClean="0">
                <a:solidFill>
                  <a:srgbClr val="FF0000"/>
                </a:solidFill>
              </a:rPr>
              <a:t> </a:t>
            </a:r>
            <a:r>
              <a:rPr lang="ar-SA" sz="6000" b="1" dirty="0" err="1" smtClean="0">
                <a:solidFill>
                  <a:srgbClr val="FF0000"/>
                </a:solidFill>
              </a:rPr>
              <a:t>ــبْ</a:t>
            </a:r>
            <a:endParaRPr lang="ar-SA" sz="6000" b="1" dirty="0">
              <a:solidFill>
                <a:srgbClr val="FF0000"/>
              </a:solidFill>
            </a:endParaRPr>
          </a:p>
        </p:txBody>
      </p:sp>
      <p:sp>
        <p:nvSpPr>
          <p:cNvPr id="13" name="مستطيل 12"/>
          <p:cNvSpPr/>
          <p:nvPr/>
        </p:nvSpPr>
        <p:spPr>
          <a:xfrm>
            <a:off x="7715272" y="5214950"/>
            <a:ext cx="121444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SA" sz="6000" b="1" dirty="0" smtClean="0">
                <a:solidFill>
                  <a:srgbClr val="FF0000"/>
                </a:solidFill>
              </a:rPr>
              <a:t>  </a:t>
            </a:r>
            <a:r>
              <a:rPr lang="ar-SA" sz="6000" b="1" dirty="0" err="1" smtClean="0">
                <a:solidFill>
                  <a:srgbClr val="FF0000"/>
                </a:solidFill>
              </a:rPr>
              <a:t>بَ</a:t>
            </a:r>
            <a:endParaRPr lang="ar-SA" sz="6000" b="1" dirty="0">
              <a:solidFill>
                <a:srgbClr val="FF0000"/>
              </a:solidFill>
            </a:endParaRPr>
          </a:p>
        </p:txBody>
      </p:sp>
      <p:sp>
        <p:nvSpPr>
          <p:cNvPr id="14" name="مستطيل 13"/>
          <p:cNvSpPr/>
          <p:nvPr/>
        </p:nvSpPr>
        <p:spPr>
          <a:xfrm>
            <a:off x="5857884" y="5286388"/>
            <a:ext cx="121444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SA" sz="6000" b="1" dirty="0" smtClean="0">
                <a:solidFill>
                  <a:srgbClr val="FF0000"/>
                </a:solidFill>
              </a:rPr>
              <a:t>  </a:t>
            </a:r>
            <a:r>
              <a:rPr lang="ar-SA" sz="6000" b="1" dirty="0" err="1" smtClean="0">
                <a:solidFill>
                  <a:srgbClr val="FF0000"/>
                </a:solidFill>
              </a:rPr>
              <a:t>بِ</a:t>
            </a:r>
            <a:endParaRPr lang="ar-SA" sz="6000" b="1" dirty="0">
              <a:solidFill>
                <a:srgbClr val="FF0000"/>
              </a:solidFill>
            </a:endParaRPr>
          </a:p>
        </p:txBody>
      </p:sp>
      <p:sp>
        <p:nvSpPr>
          <p:cNvPr id="15" name="مستطيل 14"/>
          <p:cNvSpPr/>
          <p:nvPr/>
        </p:nvSpPr>
        <p:spPr>
          <a:xfrm>
            <a:off x="3286116" y="5214950"/>
            <a:ext cx="121444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SA" sz="6000" b="1" dirty="0" smtClean="0">
                <a:solidFill>
                  <a:srgbClr val="FF0000"/>
                </a:solidFill>
              </a:rPr>
              <a:t>  </a:t>
            </a:r>
            <a:r>
              <a:rPr lang="ar-SA" sz="6000" b="1" dirty="0" err="1" smtClean="0">
                <a:solidFill>
                  <a:srgbClr val="FF0000"/>
                </a:solidFill>
              </a:rPr>
              <a:t>بُ</a:t>
            </a:r>
            <a:endParaRPr lang="ar-SA" sz="6000" b="1" dirty="0">
              <a:solidFill>
                <a:srgbClr val="FF0000"/>
              </a:solidFill>
            </a:endParaRPr>
          </a:p>
        </p:txBody>
      </p:sp>
      <p:sp>
        <p:nvSpPr>
          <p:cNvPr id="16" name="مستطيل 15"/>
          <p:cNvSpPr/>
          <p:nvPr/>
        </p:nvSpPr>
        <p:spPr>
          <a:xfrm>
            <a:off x="857224" y="5214950"/>
            <a:ext cx="121444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SA" sz="6000" b="1" dirty="0" smtClean="0">
                <a:solidFill>
                  <a:srgbClr val="FF0000"/>
                </a:solidFill>
              </a:rPr>
              <a:t>  </a:t>
            </a:r>
            <a:r>
              <a:rPr lang="ar-SA" sz="6000" b="1" dirty="0" err="1" smtClean="0">
                <a:solidFill>
                  <a:srgbClr val="FF0000"/>
                </a:solidFill>
              </a:rPr>
              <a:t>بْ</a:t>
            </a:r>
            <a:endParaRPr lang="ar-SA" sz="60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2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77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" dur="770" decel="100000"/>
                                        <p:tgtEl>
                                          <p:spTgt spid="3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1" dur="77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3" dur="77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770" decel="10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0" dur="770" decel="100000"/>
                                        <p:tgtEl>
                                          <p:spTgt spid="4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3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32" dur="77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3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34" dur="77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3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770" decel="10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1" dur="770" decel="100000"/>
                                        <p:tgtEl>
                                          <p:spTgt spid="5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4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43" dur="77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4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45" dur="77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4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770" decel="100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2" dur="770" decel="100000"/>
                                        <p:tgtEl>
                                          <p:spTgt spid="6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5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54" dur="77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5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56" dur="77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5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770" decel="100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3" dur="770" decel="100000"/>
                                        <p:tgtEl>
                                          <p:spTgt spid="7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6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65" dur="77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6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67" dur="77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6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770" decel="100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4" dur="770" decel="100000"/>
                                        <p:tgtEl>
                                          <p:spTgt spid="8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7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76" dur="77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7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78" dur="77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7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770" decel="100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5" dur="770" decel="100000"/>
                                        <p:tgtEl>
                                          <p:spTgt spid="9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8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87" dur="77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8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89" dur="77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9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770" decel="100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6" dur="770" decel="100000"/>
                                        <p:tgtEl>
                                          <p:spTgt spid="10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98" dur="77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9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00" dur="77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0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770" decel="100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7" dur="770" decel="100000"/>
                                        <p:tgtEl>
                                          <p:spTgt spid="11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0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9" dur="77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11" dur="77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1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770" decel="100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8" dur="770" decel="100000"/>
                                        <p:tgtEl>
                                          <p:spTgt spid="12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1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20" dur="77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2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2" dur="77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2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8" dur="770" decel="100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9" dur="770" decel="100000"/>
                                        <p:tgtEl>
                                          <p:spTgt spid="13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3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31" dur="77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3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33" dur="77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9" dur="770" decel="100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0" dur="770" decel="100000"/>
                                        <p:tgtEl>
                                          <p:spTgt spid="14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4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42" dur="77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4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44" dur="77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4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6" fill="hold">
                      <p:stCondLst>
                        <p:cond delay="indefinite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0" dur="770" decel="100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1" dur="770" decel="100000"/>
                                        <p:tgtEl>
                                          <p:spTgt spid="15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5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53" dur="77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5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55" dur="77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5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" fill="hold">
                      <p:stCondLst>
                        <p:cond delay="indefinite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1" dur="770" decel="100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2" dur="770" decel="100000"/>
                                        <p:tgtEl>
                                          <p:spTgt spid="16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6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64" dur="77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6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66" dur="77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6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</p:bldLst>
  </p:timing>
</p:sld>
</file>

<file path=ppt/theme/theme1.xml><?xml version="1.0" encoding="utf-8"?>
<a:theme xmlns:a="http://schemas.openxmlformats.org/drawingml/2006/main" name="سمة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سمة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185</TotalTime>
  <Words>94</Words>
  <Application>Microsoft Office PowerPoint</Application>
  <PresentationFormat>عرض على الشاشة (3:4)‏</PresentationFormat>
  <Paragraphs>61</Paragraphs>
  <Slides>8</Slides>
  <Notes>4</Notes>
  <HiddenSlides>0</HiddenSlides>
  <MMClips>0</MMClips>
  <ScaleCrop>false</ScaleCrop>
  <HeadingPairs>
    <vt:vector size="4" baseType="variant">
      <vt:variant>
        <vt:lpstr>نسق</vt:lpstr>
      </vt:variant>
      <vt:variant>
        <vt:i4>1</vt:i4>
      </vt:variant>
      <vt:variant>
        <vt:lpstr>عناوين الشرائح</vt:lpstr>
      </vt:variant>
      <vt:variant>
        <vt:i4>8</vt:i4>
      </vt:variant>
    </vt:vector>
  </HeadingPairs>
  <TitlesOfParts>
    <vt:vector size="9" baseType="lpstr">
      <vt:lpstr>سمة Office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الشريحة 1</dc:title>
  <dc:creator>LENEVO</dc:creator>
  <cp:lastModifiedBy>Hossam</cp:lastModifiedBy>
  <cp:revision>21</cp:revision>
  <dcterms:created xsi:type="dcterms:W3CDTF">2014-10-16T15:22:40Z</dcterms:created>
  <dcterms:modified xsi:type="dcterms:W3CDTF">2016-12-26T09:24:31Z</dcterms:modified>
</cp:coreProperties>
</file>