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F750-9238-4827-A83B-C71ED8C4875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6752-F012-426F-A336-27BF29BF23A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444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C37C-285A-4530-B223-E842EB4AF49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AC33-6803-42E4-A66A-61E4BDA4C526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80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E28E-B18B-4DB6-8F10-091A4F8D13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F30D-D6E0-4D80-9449-87954FE2F81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1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8691-69E6-46FF-8194-B54B53BFB9E5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54DA-6026-4DC7-832F-B18B04E3B27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007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62AD-24C5-4BF6-BCCE-D53E85FAA5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B8E9-5DF4-4C6B-A405-9BD473B2DC2C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87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B2B1-6F44-4AC4-8AF1-BB94AE53EE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2EF5-1631-4CA0-90E1-67CB46707295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162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A287-D4CD-4F5A-A0A5-CAE3C530C7B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173F-F2DA-4EEE-A8DA-0A07FD5E1BD2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798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79A8-CFEF-430E-9D8D-D417304BBC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7121-E414-44F9-BE41-7130CB115D89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33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5A4C-D171-49EC-B045-9A2AC111FC6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321E-B752-4D0D-A0BC-816D36F5351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49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B7F8-3EC8-4CB8-9CA8-E405B8AE7D0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60F4-1F99-4943-B0B9-F89F7DA58A17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939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0AA8-EC2B-427B-9AEF-A62B6651E8B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77CF-92EA-470B-B9BA-C88313E30C1B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996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05F3C-5F90-4387-A3D8-BD26EB58D9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EA2C5-91F3-4638-88FF-693BAF3EE0E1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86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EG" dirty="0" smtClean="0"/>
              <a:t>الفصل الخامس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ar-SA" dirty="0" smtClean="0"/>
              <a:t>الأعداد حتى 20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14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60350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38225"/>
            <a:ext cx="36004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989138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925763"/>
            <a:ext cx="3600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38563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797425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4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549900"/>
            <a:ext cx="36004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790"/>
          <a:stretch>
            <a:fillRect/>
          </a:stretch>
        </p:blipFill>
        <p:spPr>
          <a:xfrm>
            <a:off x="1327150" y="0"/>
            <a:ext cx="64897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925513"/>
            <a:ext cx="1271587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28688"/>
            <a:ext cx="127158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28688"/>
            <a:ext cx="127158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5-1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العددان 11 و 12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270250"/>
            <a:ext cx="1114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240088"/>
            <a:ext cx="11160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224213"/>
            <a:ext cx="11160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589588"/>
            <a:ext cx="1271587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5597525"/>
            <a:ext cx="1271587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605463"/>
            <a:ext cx="127158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4211"/>
          <a:stretch>
            <a:fillRect/>
          </a:stretch>
        </p:blipFill>
        <p:spPr>
          <a:xfrm>
            <a:off x="1157288" y="-9525"/>
            <a:ext cx="6829425" cy="687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5-2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الاعداد 13 و 14 و 15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997200"/>
            <a:ext cx="12779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65175"/>
            <a:ext cx="1241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73688"/>
            <a:ext cx="10810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83213"/>
            <a:ext cx="10810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83213"/>
            <a:ext cx="10810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758825"/>
            <a:ext cx="124301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76288"/>
            <a:ext cx="12430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127793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997200"/>
            <a:ext cx="127793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4211"/>
          <a:stretch>
            <a:fillRect/>
          </a:stretch>
        </p:blipFill>
        <p:spPr>
          <a:xfrm>
            <a:off x="1196975" y="9525"/>
            <a:ext cx="6750050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5-3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العددان 16 و 17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12795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924175"/>
            <a:ext cx="141605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221288"/>
            <a:ext cx="12795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b="13606"/>
          <a:stretch>
            <a:fillRect/>
          </a:stretch>
        </p:blipFill>
        <p:spPr>
          <a:xfrm>
            <a:off x="1196975" y="9525"/>
            <a:ext cx="6750050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5-4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أحل المسألة : أبحث عن نمط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9499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949950"/>
            <a:ext cx="1511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949950"/>
            <a:ext cx="1511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2396"/>
          <a:stretch>
            <a:fillRect/>
          </a:stretch>
        </p:blipFill>
        <p:spPr>
          <a:xfrm>
            <a:off x="1263650" y="0"/>
            <a:ext cx="66167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5-5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الاعداد 18 و 19 و 20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1214438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28950"/>
            <a:ext cx="12144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142038"/>
            <a:ext cx="1258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3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5117"/>
          <a:stretch>
            <a:fillRect/>
          </a:stretch>
        </p:blipFill>
        <p:spPr>
          <a:xfrm>
            <a:off x="1116013" y="1588"/>
            <a:ext cx="6911975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5-6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مقارنة الاعداد حتى 20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62663"/>
            <a:ext cx="1366838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65838"/>
            <a:ext cx="1439862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643438" y="6269038"/>
            <a:ext cx="1800225" cy="547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b="13606"/>
          <a:stretch>
            <a:fillRect/>
          </a:stretch>
        </p:blipFill>
        <p:spPr>
          <a:xfrm>
            <a:off x="1154113" y="-20638"/>
            <a:ext cx="6835775" cy="6899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5-7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ترتيب الاعداد حتى 20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1192212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4036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406775"/>
            <a:ext cx="13462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981700"/>
            <a:ext cx="119062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953125"/>
            <a:ext cx="12604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عرض على الشاشة (3:4)‏</PresentationFormat>
  <Paragraphs>16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8_Adjacency</vt:lpstr>
      <vt:lpstr>الفصل الخامس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الخامس</dc:title>
  <dc:creator>Hossam</dc:creator>
  <cp:lastModifiedBy>Hossam</cp:lastModifiedBy>
  <cp:revision>1</cp:revision>
  <dcterms:created xsi:type="dcterms:W3CDTF">2016-12-12T09:35:32Z</dcterms:created>
  <dcterms:modified xsi:type="dcterms:W3CDTF">2016-12-12T09:38:03Z</dcterms:modified>
</cp:coreProperties>
</file>