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766652-18A6-42CA-8357-63EB9DB869BA}" type="datetimeFigureOut">
              <a:rPr lang="ar-SA" smtClean="0"/>
              <a:t>15/03/38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BB3AB4E-394A-4020-9E88-BE29F0D6194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933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9pPr>
          </a:lstStyle>
          <a:p>
            <a:fld id="{748953C8-EE6D-4A91-88FD-AB313F89685C}" type="slidenum">
              <a:rPr lang="ar-EG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pPr/>
              <a:t>5</a:t>
            </a:fld>
            <a:endParaRPr lang="ar-EG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13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72F99E-377A-436B-BB4C-753E0F21BE3C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15/03/1438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51A9DF-59AF-493F-961A-8E5AAFC052F7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37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EB383-8F33-4C24-B11E-77B17477F84D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15/03/1438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0A19D-7CAB-4F50-9B61-329500ACC912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6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E773D-E229-469D-B1DB-80388B95A883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15/03/1438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76134-16F0-4441-89BA-0AED00F83150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8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1C27E-0593-4115-BD1D-D4A0EC2D2F98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15/03/1438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99301-C1C2-4A10-A101-E4E48A3CE9E7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7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Oval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4DE8F0-377A-4817-8FB2-2E10CA2072DC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15/03/1438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545B21-DEF4-470E-83A4-35892899A8CE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1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752E-4483-4B5A-BE58-59B4246A9F62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15/03/1438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D8A02-29A7-4E32-8BA2-4C7ED3FB65BD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4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46087C-9A3F-4456-8255-62E54FACC285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15/03/1438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2560B9-1D44-4BD8-8561-6975725D4151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07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850CA-D423-4244-9EEB-26AA2CB6DB9D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15/03/1438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BCA6E-B442-4396-9C98-A570536AC794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8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15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6021388"/>
            <a:ext cx="7731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11B169-B246-4666-84F2-177BF08BC8C7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15/03/1438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B559F9-031E-449E-81CA-DC5FBC729318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6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15E217-4923-4D05-8EA7-2BFC10315715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15/03/1438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90DD4E-3084-4580-AB39-AD1E90287103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90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algn="l" rtl="0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Flowchart: Process 13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lowchart: Process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31CCCF-727F-41A3-82F5-909CF5F8B363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15/03/1438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7008F3-E6B8-4647-97B1-17930D1F2DEC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3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5766E794-900D-4A33-9774-0497E1654E3F}" type="datetimeFigureOut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15/03/1438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F45B7F44-126D-4ABC-AC2A-4CB26CEC1CFB}" type="slidenum">
              <a:rPr lang="ar-EG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ar-EG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1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Majalla UI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2pPr>
      <a:lvl3pPr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3pPr>
      <a:lvl4pPr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4pPr>
      <a:lvl5pPr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5pPr>
      <a:lvl6pPr marL="4572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6pPr>
      <a:lvl7pPr marL="9144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7pPr>
      <a:lvl8pPr marL="13716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8pPr>
      <a:lvl9pPr marL="1828800" algn="l" rtl="1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9pPr>
      <a:extLst/>
    </p:titleStyle>
    <p:bodyStyle>
      <a:lvl1pPr marL="365125" indent="-282575" algn="r" rtl="1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36538" algn="r" rtl="1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885825" indent="-22860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096963" indent="-173038" algn="r" rtl="1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296988" indent="-182563" algn="r" rtl="1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6" t="15135" r="33333" b="74840"/>
          <a:stretch>
            <a:fillRect/>
          </a:stretch>
        </p:blipFill>
        <p:spPr bwMode="auto">
          <a:xfrm>
            <a:off x="2987675" y="1652588"/>
            <a:ext cx="3832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40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4" t="22211" r="33810" b="30762"/>
          <a:stretch>
            <a:fillRect/>
          </a:stretch>
        </p:blipFill>
        <p:spPr bwMode="auto">
          <a:xfrm>
            <a:off x="971550" y="14288"/>
            <a:ext cx="8164513" cy="651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80063" y="5157788"/>
            <a:ext cx="2232025" cy="151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5916" y="134076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6813" y="1700808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62100" y="201526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47586" y="237695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62100" y="276176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875" y="1125538"/>
            <a:ext cx="1295400" cy="287337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5875" y="1412875"/>
            <a:ext cx="1944688" cy="287338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75" y="1733550"/>
            <a:ext cx="647700" cy="280988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0563" y="4365625"/>
            <a:ext cx="1295400" cy="1692275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8175" y="4941888"/>
            <a:ext cx="1295400" cy="1079500"/>
          </a:xfrm>
          <a:prstGeom prst="rect">
            <a:avLst/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62100" y="420192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62100" y="459402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87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6" t="45872" r="12776" b="33176"/>
          <a:stretch>
            <a:fillRect/>
          </a:stretch>
        </p:blipFill>
        <p:spPr bwMode="auto">
          <a:xfrm>
            <a:off x="8316913" y="1125538"/>
            <a:ext cx="67945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9" t="61130" r="32381" b="15872"/>
          <a:stretch>
            <a:fillRect/>
          </a:stretch>
        </p:blipFill>
        <p:spPr bwMode="auto">
          <a:xfrm>
            <a:off x="1104900" y="3573463"/>
            <a:ext cx="6780213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3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0" t="26044" r="41747" b="51204"/>
          <a:stretch>
            <a:fillRect/>
          </a:stretch>
        </p:blipFill>
        <p:spPr bwMode="auto">
          <a:xfrm>
            <a:off x="3563938" y="26988"/>
            <a:ext cx="39846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24525" y="1557338"/>
            <a:ext cx="719138" cy="1584325"/>
          </a:xfrm>
          <a:prstGeom prst="rect">
            <a:avLst/>
          </a:prstGeom>
          <a:solidFill>
            <a:schemeClr val="accent3">
              <a:lumMod val="60000"/>
              <a:lumOff val="4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3800" y="2205038"/>
            <a:ext cx="720725" cy="936625"/>
          </a:xfrm>
          <a:prstGeom prst="rect">
            <a:avLst/>
          </a:prstGeom>
          <a:solidFill>
            <a:srgbClr val="FFFF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03486" y="4181018"/>
            <a:ext cx="72327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الفانيلا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2078" y="4581128"/>
            <a:ext cx="83388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الفراولة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64086" y="5045114"/>
            <a:ext cx="83388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الفراولة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3447" y="5047481"/>
            <a:ext cx="78739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المانجو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46678" y="5614725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21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75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1" t="21622" r="34286" b="10860"/>
          <a:stretch>
            <a:fillRect/>
          </a:stretch>
        </p:blipFill>
        <p:spPr bwMode="auto">
          <a:xfrm>
            <a:off x="1979613" y="11113"/>
            <a:ext cx="5695950" cy="672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16944" y="332656"/>
            <a:ext cx="69281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برتقال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40200" y="692696"/>
            <a:ext cx="51648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موز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8024" y="1372706"/>
            <a:ext cx="71205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فراولة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91624" y="2060848"/>
            <a:ext cx="47320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32131" y="5229200"/>
            <a:ext cx="63831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البرق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45358" y="5877272"/>
            <a:ext cx="82266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الشهباء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84892" y="5877272"/>
            <a:ext cx="84670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0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العاصفة</a:t>
            </a:r>
            <a:endParaRPr lang="en-US" sz="20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37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6" t="44762" r="12776" b="32857"/>
          <a:stretch>
            <a:fillRect/>
          </a:stretch>
        </p:blipFill>
        <p:spPr bwMode="auto">
          <a:xfrm>
            <a:off x="8462963" y="908050"/>
            <a:ext cx="681037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5" t="52875" r="32539" b="13513"/>
          <a:stretch>
            <a:fillRect/>
          </a:stretch>
        </p:blipFill>
        <p:spPr bwMode="auto">
          <a:xfrm>
            <a:off x="1116013" y="80963"/>
            <a:ext cx="7346950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3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3" t="26633" r="34444" b="55380"/>
          <a:stretch>
            <a:fillRect/>
          </a:stretch>
        </p:blipFill>
        <p:spPr bwMode="auto">
          <a:xfrm>
            <a:off x="1243013" y="4270375"/>
            <a:ext cx="72898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339975" y="573088"/>
            <a:ext cx="863600" cy="6699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908425" y="1341438"/>
            <a:ext cx="863600" cy="6699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56325" y="3644900"/>
            <a:ext cx="936625" cy="360363"/>
          </a:xfrm>
          <a:prstGeom prst="rect">
            <a:avLst/>
          </a:prstGeom>
          <a:solidFill>
            <a:srgbClr val="FF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49563" y="3824288"/>
            <a:ext cx="936625" cy="180975"/>
          </a:xfrm>
          <a:prstGeom prst="rect">
            <a:avLst/>
          </a:prstGeom>
          <a:solidFill>
            <a:srgbClr val="FF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49563" y="3656013"/>
            <a:ext cx="785812" cy="179387"/>
          </a:xfrm>
          <a:prstGeom prst="rect">
            <a:avLst/>
          </a:prstGeom>
          <a:solidFill>
            <a:srgbClr val="0070C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635375" y="4343400"/>
            <a:ext cx="865188" cy="6699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39975" y="5080000"/>
            <a:ext cx="863600" cy="6699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35375" y="5721350"/>
            <a:ext cx="865188" cy="6683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2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4" t="45798" r="34126" b="33121"/>
          <a:stretch>
            <a:fillRect/>
          </a:stretch>
        </p:blipFill>
        <p:spPr bwMode="auto">
          <a:xfrm>
            <a:off x="1319213" y="1901825"/>
            <a:ext cx="7500937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867400" y="3697288"/>
            <a:ext cx="1512888" cy="768350"/>
            <a:chOff x="5868144" y="2156633"/>
            <a:chExt cx="1512168" cy="768311"/>
          </a:xfrm>
        </p:grpSpPr>
        <p:sp>
          <p:nvSpPr>
            <p:cNvPr id="3" name="Rectangle 2"/>
            <p:cNvSpPr/>
            <p:nvPr/>
          </p:nvSpPr>
          <p:spPr>
            <a:xfrm>
              <a:off x="5868144" y="2348710"/>
              <a:ext cx="1512168" cy="576234"/>
            </a:xfrm>
            <a:prstGeom prst="rect">
              <a:avLst/>
            </a:prstGeom>
            <a:solidFill>
              <a:srgbClr val="00B050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642475" y="2156633"/>
              <a:ext cx="252293" cy="287322"/>
            </a:xfrm>
            <a:prstGeom prst="rect">
              <a:avLst/>
            </a:prstGeom>
            <a:solidFill>
              <a:srgbClr val="00B050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79711" y="3697959"/>
            <a:ext cx="1512168" cy="768311"/>
            <a:chOff x="5868144" y="2156633"/>
            <a:chExt cx="1512168" cy="768311"/>
          </a:xfrm>
          <a:solidFill>
            <a:schemeClr val="accent1">
              <a:lumMod val="75000"/>
              <a:alpha val="80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5868144" y="2348880"/>
              <a:ext cx="1512168" cy="576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42230" y="2156633"/>
              <a:ext cx="252028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241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7" t="49046" r="13367" b="33015"/>
          <a:stretch>
            <a:fillRect/>
          </a:stretch>
        </p:blipFill>
        <p:spPr bwMode="auto">
          <a:xfrm>
            <a:off x="8456613" y="1196975"/>
            <a:ext cx="579437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2" t="58476" r="32698" b="14693"/>
          <a:stretch>
            <a:fillRect/>
          </a:stretch>
        </p:blipFill>
        <p:spPr bwMode="auto">
          <a:xfrm>
            <a:off x="1089025" y="457200"/>
            <a:ext cx="7367588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89025" y="431800"/>
            <a:ext cx="3122613" cy="148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pic>
        <p:nvPicPr>
          <p:cNvPr id="77829" name="Picture 4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2" t="36363" r="34126" b="46831"/>
          <a:stretch>
            <a:fillRect/>
          </a:stretch>
        </p:blipFill>
        <p:spPr bwMode="auto">
          <a:xfrm>
            <a:off x="1243013" y="3860800"/>
            <a:ext cx="72167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732588" y="2781300"/>
            <a:ext cx="1223962" cy="6699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987675" y="5300663"/>
            <a:ext cx="431800" cy="227012"/>
            <a:chOff x="467544" y="2780928"/>
            <a:chExt cx="432048" cy="226932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539552" y="2780928"/>
              <a:ext cx="72008" cy="2160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11560" y="2780928"/>
              <a:ext cx="72008" cy="2160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691952" y="2780928"/>
              <a:ext cx="72008" cy="2160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55576" y="2780928"/>
              <a:ext cx="72008" cy="2160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467544" y="2791836"/>
              <a:ext cx="432048" cy="2160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 flipH="1">
            <a:off x="2650407" y="5312116"/>
            <a:ext cx="72008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339752" y="2924944"/>
            <a:ext cx="72008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267744" y="2924944"/>
            <a:ext cx="72008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195736" y="2924944"/>
            <a:ext cx="72008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123728" y="2924944"/>
            <a:ext cx="72008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267744" y="3212976"/>
            <a:ext cx="72008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195736" y="3212976"/>
            <a:ext cx="72008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275856" y="5013176"/>
            <a:ext cx="72008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203848" y="5013176"/>
            <a:ext cx="72008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076825" y="4678363"/>
            <a:ext cx="1223963" cy="6699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3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4" t="53169" r="33810" b="30466"/>
          <a:stretch>
            <a:fillRect/>
          </a:stretch>
        </p:blipFill>
        <p:spPr bwMode="auto">
          <a:xfrm>
            <a:off x="1041400" y="2346325"/>
            <a:ext cx="7796213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6948488" y="3354388"/>
            <a:ext cx="1223962" cy="6699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695575" y="3575050"/>
            <a:ext cx="431800" cy="227013"/>
            <a:chOff x="467544" y="2780928"/>
            <a:chExt cx="432048" cy="226932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539552" y="2780928"/>
              <a:ext cx="72008" cy="2160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611560" y="2780928"/>
              <a:ext cx="72008" cy="2160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691952" y="2780928"/>
              <a:ext cx="72008" cy="2160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755576" y="2780928"/>
              <a:ext cx="72008" cy="2160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67544" y="2791836"/>
              <a:ext cx="432048" cy="2160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 flipH="1">
            <a:off x="3131840" y="3929823"/>
            <a:ext cx="72008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059832" y="3929823"/>
            <a:ext cx="72008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987824" y="3929823"/>
            <a:ext cx="72008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915816" y="3929823"/>
            <a:ext cx="72008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58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" action="ppaction://noaction"/>
          </p:cNvPr>
          <p:cNvSpPr/>
          <p:nvPr/>
        </p:nvSpPr>
        <p:spPr>
          <a:xfrm>
            <a:off x="5220072" y="1772816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1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Oval 2">
            <a:hlinkClick r:id="" action="ppaction://noaction"/>
          </p:cNvPr>
          <p:cNvSpPr/>
          <p:nvPr/>
        </p:nvSpPr>
        <p:spPr>
          <a:xfrm>
            <a:off x="4211960" y="1772816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2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Oval 3">
            <a:hlinkClick r:id="" action="ppaction://noaction"/>
          </p:cNvPr>
          <p:cNvSpPr/>
          <p:nvPr/>
        </p:nvSpPr>
        <p:spPr>
          <a:xfrm>
            <a:off x="3203848" y="1772816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3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Oval 4">
            <a:hlinkClick r:id="" action="ppaction://noaction"/>
          </p:cNvPr>
          <p:cNvSpPr/>
          <p:nvPr/>
        </p:nvSpPr>
        <p:spPr>
          <a:xfrm>
            <a:off x="5220072" y="2737746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4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Oval 5">
            <a:hlinkClick r:id="" action="ppaction://noaction"/>
          </p:cNvPr>
          <p:cNvSpPr/>
          <p:nvPr/>
        </p:nvSpPr>
        <p:spPr>
          <a:xfrm>
            <a:off x="4211960" y="2752080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5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Oval 6">
            <a:hlinkClick r:id="" action="ppaction://noaction"/>
          </p:cNvPr>
          <p:cNvSpPr/>
          <p:nvPr/>
        </p:nvSpPr>
        <p:spPr>
          <a:xfrm>
            <a:off x="3203848" y="2780928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6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Oval 7">
            <a:hlinkClick r:id="" action="ppaction://noaction"/>
          </p:cNvPr>
          <p:cNvSpPr/>
          <p:nvPr/>
        </p:nvSpPr>
        <p:spPr>
          <a:xfrm>
            <a:off x="5220072" y="3745858"/>
            <a:ext cx="648072" cy="648072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/>
            <a:contourClr>
              <a:schemeClr val="accent6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7</a:t>
            </a:r>
            <a:endParaRPr lang="ar-EG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6300192" y="1772816"/>
            <a:ext cx="1440160" cy="4320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" action="ppaction://noaction"/>
              </a:rPr>
              <a:t>التهيئة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6360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0" t="14896" r="34126" b="79263"/>
          <a:stretch>
            <a:fillRect/>
          </a:stretch>
        </p:blipFill>
        <p:spPr bwMode="auto">
          <a:xfrm>
            <a:off x="6380163" y="12700"/>
            <a:ext cx="26558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0" t="20737" r="35873" b="7321"/>
          <a:stretch>
            <a:fillRect/>
          </a:stretch>
        </p:blipFill>
        <p:spPr bwMode="auto">
          <a:xfrm>
            <a:off x="1403350" y="0"/>
            <a:ext cx="4959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398588" y="260350"/>
            <a:ext cx="1966912" cy="12239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9439" y="2132856"/>
            <a:ext cx="108555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السياحة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3473" y="3170275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17645" y="443711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8163" y="6372036"/>
            <a:ext cx="64793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عبدالله</a:t>
            </a:r>
            <a:endParaRPr lang="en-US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4008" y="6372036"/>
            <a:ext cx="26161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endParaRPr lang="en-US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23573" y="6372036"/>
            <a:ext cx="49244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خالد</a:t>
            </a:r>
            <a:endParaRPr lang="en-US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67944" y="6372036"/>
            <a:ext cx="26161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endParaRPr lang="en-US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5896" y="6372036"/>
            <a:ext cx="5758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محمد</a:t>
            </a:r>
            <a:endParaRPr lang="en-US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1880" y="6372036"/>
            <a:ext cx="26161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endParaRPr lang="en-US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89855" y="6372036"/>
            <a:ext cx="55015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سعيد</a:t>
            </a:r>
            <a:endParaRPr lang="en-US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14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7" t="54128" r="13071" b="32857"/>
          <a:stretch>
            <a:fillRect/>
          </a:stretch>
        </p:blipFill>
        <p:spPr bwMode="auto">
          <a:xfrm>
            <a:off x="8316913" y="1700213"/>
            <a:ext cx="73660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88125" y="0"/>
            <a:ext cx="1512888" cy="620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pic>
        <p:nvPicPr>
          <p:cNvPr id="66564" name="Picture 21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6" t="58096" r="34286" b="8501"/>
          <a:stretch>
            <a:fillRect/>
          </a:stretch>
        </p:blipFill>
        <p:spPr bwMode="auto">
          <a:xfrm>
            <a:off x="1233488" y="765175"/>
            <a:ext cx="70834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/>
          <p:cNvSpPr/>
          <p:nvPr/>
        </p:nvSpPr>
        <p:spPr>
          <a:xfrm>
            <a:off x="1763713" y="2636838"/>
            <a:ext cx="3240087" cy="17287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15816" y="4273932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6" t="54604" r="12776" b="32539"/>
          <a:stretch>
            <a:fillRect/>
          </a:stretch>
        </p:blipFill>
        <p:spPr bwMode="auto">
          <a:xfrm>
            <a:off x="8391525" y="1970088"/>
            <a:ext cx="7524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2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5" t="63489" r="32381" b="12334"/>
          <a:stretch>
            <a:fillRect/>
          </a:stretch>
        </p:blipFill>
        <p:spPr bwMode="auto">
          <a:xfrm>
            <a:off x="1081088" y="0"/>
            <a:ext cx="7297737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3" descr="Ryadhyat 2 1 T.pdf - Adobe Read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2" t="24275" r="34608" b="57314"/>
          <a:stretch>
            <a:fillRect/>
          </a:stretch>
        </p:blipFill>
        <p:spPr bwMode="auto">
          <a:xfrm>
            <a:off x="1079500" y="3284538"/>
            <a:ext cx="738028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71094" r="47774" b="25623"/>
          <a:stretch>
            <a:fillRect/>
          </a:stretch>
        </p:blipFill>
        <p:spPr bwMode="auto">
          <a:xfrm>
            <a:off x="3419475" y="995363"/>
            <a:ext cx="300038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71094" r="47774" b="25623"/>
          <a:stretch>
            <a:fillRect/>
          </a:stretch>
        </p:blipFill>
        <p:spPr bwMode="auto">
          <a:xfrm>
            <a:off x="3119438" y="995363"/>
            <a:ext cx="30003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71094" r="47774" b="25623"/>
          <a:stretch>
            <a:fillRect/>
          </a:stretch>
        </p:blipFill>
        <p:spPr bwMode="auto">
          <a:xfrm>
            <a:off x="2760663" y="995363"/>
            <a:ext cx="29845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71094" r="47774" b="25623"/>
          <a:stretch>
            <a:fillRect/>
          </a:stretch>
        </p:blipFill>
        <p:spPr bwMode="auto">
          <a:xfrm>
            <a:off x="2460625" y="995363"/>
            <a:ext cx="300038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71094" r="47774" b="25623"/>
          <a:stretch>
            <a:fillRect/>
          </a:stretch>
        </p:blipFill>
        <p:spPr bwMode="auto">
          <a:xfrm>
            <a:off x="2160588" y="995363"/>
            <a:ext cx="30003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4" t="74377" r="47858" b="23068"/>
          <a:stretch>
            <a:fillRect/>
          </a:stretch>
        </p:blipFill>
        <p:spPr bwMode="auto">
          <a:xfrm>
            <a:off x="3419475" y="1370013"/>
            <a:ext cx="369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4" t="74377" r="47858" b="23068"/>
          <a:stretch>
            <a:fillRect/>
          </a:stretch>
        </p:blipFill>
        <p:spPr bwMode="auto">
          <a:xfrm>
            <a:off x="3084513" y="1350963"/>
            <a:ext cx="3698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4" t="74377" r="47858" b="23068"/>
          <a:stretch>
            <a:fillRect/>
          </a:stretch>
        </p:blipFill>
        <p:spPr bwMode="auto">
          <a:xfrm>
            <a:off x="2708275" y="1377950"/>
            <a:ext cx="369888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2" t="76913" r="47858" b="19962"/>
          <a:stretch>
            <a:fillRect/>
          </a:stretch>
        </p:blipFill>
        <p:spPr bwMode="auto">
          <a:xfrm>
            <a:off x="3429000" y="1700213"/>
            <a:ext cx="352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2" t="76913" r="47858" b="19962"/>
          <a:stretch>
            <a:fillRect/>
          </a:stretch>
        </p:blipFill>
        <p:spPr bwMode="auto">
          <a:xfrm>
            <a:off x="3078163" y="1673225"/>
            <a:ext cx="352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2" t="76913" r="47858" b="19962"/>
          <a:stretch>
            <a:fillRect/>
          </a:stretch>
        </p:blipFill>
        <p:spPr bwMode="auto">
          <a:xfrm>
            <a:off x="2708275" y="1663700"/>
            <a:ext cx="350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2" t="76913" r="47858" b="19962"/>
          <a:stretch>
            <a:fillRect/>
          </a:stretch>
        </p:blipFill>
        <p:spPr bwMode="auto">
          <a:xfrm>
            <a:off x="2420938" y="1663700"/>
            <a:ext cx="350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2" t="76913" r="47858" b="19962"/>
          <a:stretch>
            <a:fillRect/>
          </a:stretch>
        </p:blipFill>
        <p:spPr bwMode="auto">
          <a:xfrm>
            <a:off x="2068513" y="1663700"/>
            <a:ext cx="352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2" t="76913" r="47858" b="19962"/>
          <a:stretch>
            <a:fillRect/>
          </a:stretch>
        </p:blipFill>
        <p:spPr bwMode="auto">
          <a:xfrm>
            <a:off x="1717675" y="1674813"/>
            <a:ext cx="350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Ryadhyat 2 1 T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6" t="79897" r="47858" b="17873"/>
          <a:stretch>
            <a:fillRect/>
          </a:stretch>
        </p:blipFill>
        <p:spPr bwMode="auto">
          <a:xfrm>
            <a:off x="3341688" y="2097088"/>
            <a:ext cx="40163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Ryadhyat 2 1 T.pdf - Adobe Read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7" t="28230" r="51276" b="69489"/>
          <a:stretch>
            <a:fillRect/>
          </a:stretch>
        </p:blipFill>
        <p:spPr bwMode="auto">
          <a:xfrm>
            <a:off x="3270250" y="3800475"/>
            <a:ext cx="3349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Ryadhyat 2 1 T.pdf - Adobe Read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7" t="28230" r="51276" b="69489"/>
          <a:stretch>
            <a:fillRect/>
          </a:stretch>
        </p:blipFill>
        <p:spPr bwMode="auto">
          <a:xfrm>
            <a:off x="2909888" y="3800475"/>
            <a:ext cx="3349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Ryadhyat 2 1 T.pdf - Adobe Read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7" t="28230" r="51276" b="69489"/>
          <a:stretch>
            <a:fillRect/>
          </a:stretch>
        </p:blipFill>
        <p:spPr bwMode="auto">
          <a:xfrm>
            <a:off x="2605088" y="3800475"/>
            <a:ext cx="3349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Ryadhyat 2 1 T.pdf - Adobe Read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7" t="28230" r="51276" b="69489"/>
          <a:stretch>
            <a:fillRect/>
          </a:stretch>
        </p:blipFill>
        <p:spPr bwMode="auto">
          <a:xfrm>
            <a:off x="2268538" y="3800475"/>
            <a:ext cx="3365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Ryadhyat 2 1 T.pdf - Adobe Read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7" t="28230" r="51276" b="69489"/>
          <a:stretch>
            <a:fillRect/>
          </a:stretch>
        </p:blipFill>
        <p:spPr bwMode="auto">
          <a:xfrm>
            <a:off x="1933575" y="3814763"/>
            <a:ext cx="3349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Ryadhyat 2 1 T.pdf - Adobe Read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7" t="28230" r="51276" b="69489"/>
          <a:stretch>
            <a:fillRect/>
          </a:stretch>
        </p:blipFill>
        <p:spPr bwMode="auto">
          <a:xfrm>
            <a:off x="1611313" y="3814763"/>
            <a:ext cx="3349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Ryadhyat 2 1 T.pdf - Adobe Read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3" t="30592" r="51276" b="66818"/>
          <a:stretch>
            <a:fillRect/>
          </a:stretch>
        </p:blipFill>
        <p:spPr bwMode="auto">
          <a:xfrm>
            <a:off x="3132138" y="4113213"/>
            <a:ext cx="42068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Ryadhyat 2 1 T.pdf - Adobe Read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2" t="32300" r="51675" b="65076"/>
          <a:stretch>
            <a:fillRect/>
          </a:stretch>
        </p:blipFill>
        <p:spPr bwMode="auto">
          <a:xfrm>
            <a:off x="3201988" y="4292600"/>
            <a:ext cx="339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Ryadhyat 2 1 T.pdf - Adobe Read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2" t="32300" r="51675" b="65076"/>
          <a:stretch>
            <a:fillRect/>
          </a:stretch>
        </p:blipFill>
        <p:spPr bwMode="auto">
          <a:xfrm>
            <a:off x="2865438" y="4292600"/>
            <a:ext cx="341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Ryadhyat 2 1 T.pdf - Adobe Read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2" t="32300" r="51675" b="65076"/>
          <a:stretch>
            <a:fillRect/>
          </a:stretch>
        </p:blipFill>
        <p:spPr bwMode="auto">
          <a:xfrm>
            <a:off x="2525713" y="4292600"/>
            <a:ext cx="341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Ryadhyat 2 1 T.pdf - Adobe Read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2" t="32300" r="51675" b="65076"/>
          <a:stretch>
            <a:fillRect/>
          </a:stretch>
        </p:blipFill>
        <p:spPr bwMode="auto">
          <a:xfrm>
            <a:off x="2266950" y="43275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Ryadhyat 2 1 T.pdf - Adobe Read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2" t="32300" r="51675" b="65076"/>
          <a:stretch>
            <a:fillRect/>
          </a:stretch>
        </p:blipFill>
        <p:spPr bwMode="auto">
          <a:xfrm>
            <a:off x="1931988" y="43148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Ryadhyat 2 1 T.pdf - Adobe Read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1" t="35156" r="51776" b="62637"/>
          <a:stretch>
            <a:fillRect/>
          </a:stretch>
        </p:blipFill>
        <p:spPr bwMode="auto">
          <a:xfrm>
            <a:off x="3206750" y="4660900"/>
            <a:ext cx="3302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Ryadhyat 2 1 T.pdf - Adobe Read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1" t="35156" r="51776" b="62637"/>
          <a:stretch>
            <a:fillRect/>
          </a:stretch>
        </p:blipFill>
        <p:spPr bwMode="auto">
          <a:xfrm>
            <a:off x="2898775" y="4665663"/>
            <a:ext cx="3317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Ryadhyat 2 1 T.pdf - Adobe Read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3" t="36519" r="51463" b="60397"/>
          <a:stretch>
            <a:fillRect/>
          </a:stretch>
        </p:blipFill>
        <p:spPr bwMode="auto">
          <a:xfrm>
            <a:off x="3189288" y="4876800"/>
            <a:ext cx="363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Ryadhyat 2 1 T.pdf - Adobe Read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3" t="36519" r="51463" b="60397"/>
          <a:stretch>
            <a:fillRect/>
          </a:stretch>
        </p:blipFill>
        <p:spPr bwMode="auto">
          <a:xfrm>
            <a:off x="2914650" y="4900613"/>
            <a:ext cx="36353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Ryadhyat 2 1 T.pdf - Adobe Read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3" t="36519" r="51463" b="60397"/>
          <a:stretch>
            <a:fillRect/>
          </a:stretch>
        </p:blipFill>
        <p:spPr bwMode="auto">
          <a:xfrm>
            <a:off x="2595563" y="4900613"/>
            <a:ext cx="36353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Ryadhyat 2 1 T.pdf - Adobe Read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3" t="36519" r="51463" b="60397"/>
          <a:stretch>
            <a:fillRect/>
          </a:stretch>
        </p:blipFill>
        <p:spPr bwMode="auto">
          <a:xfrm>
            <a:off x="2309813" y="4891088"/>
            <a:ext cx="36353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Ryadhyat 2 1 T.pdf - Adobe Read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3" t="36519" r="51463" b="60397"/>
          <a:stretch>
            <a:fillRect/>
          </a:stretch>
        </p:blipFill>
        <p:spPr bwMode="auto">
          <a:xfrm>
            <a:off x="1979613" y="4891088"/>
            <a:ext cx="3619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Ryadhyat 2 1 T.pdf - Adobe Read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3" t="36519" r="51463" b="60397"/>
          <a:stretch>
            <a:fillRect/>
          </a:stretch>
        </p:blipFill>
        <p:spPr bwMode="auto">
          <a:xfrm>
            <a:off x="1689100" y="4891088"/>
            <a:ext cx="3619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 descr="Ryadhyat 2 1 T.pdf - Adobe Read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3" t="36519" r="51463" b="60397"/>
          <a:stretch>
            <a:fillRect/>
          </a:stretch>
        </p:blipFill>
        <p:spPr bwMode="auto">
          <a:xfrm>
            <a:off x="1370013" y="4891088"/>
            <a:ext cx="36353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69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8" t="60835" r="33333" b="8501"/>
          <a:stretch>
            <a:fillRect/>
          </a:stretch>
        </p:blipFill>
        <p:spPr bwMode="auto">
          <a:xfrm>
            <a:off x="1116013" y="1412875"/>
            <a:ext cx="752475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16688" y="1268413"/>
            <a:ext cx="1655762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6688" y="5202238"/>
            <a:ext cx="1655762" cy="287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09093" y="311769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1760" y="2996952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20616" y="4365104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946275" y="4292600"/>
            <a:ext cx="484188" cy="144463"/>
            <a:chOff x="5580112" y="6021288"/>
            <a:chExt cx="483459" cy="14401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517152" y="6021288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632976" y="6021288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736608" y="6021288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846336" y="6021288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580112" y="6021288"/>
              <a:ext cx="483459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>
            <a:off x="2212975" y="4653136"/>
            <a:ext cx="0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43075" y="4304906"/>
            <a:ext cx="0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70050" y="4293096"/>
            <a:ext cx="0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603375" y="4304906"/>
            <a:ext cx="0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30350" y="4293096"/>
            <a:ext cx="0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03438" y="4653136"/>
            <a:ext cx="0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030413" y="4641326"/>
            <a:ext cx="0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987550" y="5013325"/>
            <a:ext cx="482600" cy="144463"/>
            <a:chOff x="5580112" y="6021288"/>
            <a:chExt cx="483459" cy="144016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5519633" y="6021288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635457" y="6021288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732993" y="6021288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848817" y="6021288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5580112" y="6021288"/>
              <a:ext cx="483459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1593850" y="5033963"/>
            <a:ext cx="484188" cy="144462"/>
            <a:chOff x="5580112" y="6021288"/>
            <a:chExt cx="483459" cy="144016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516242" y="6021288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632066" y="6021288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735698" y="6021288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851522" y="6021288"/>
              <a:ext cx="0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5580112" y="6021288"/>
              <a:ext cx="483459" cy="1440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/>
          <p:cNvCxnSpPr/>
          <p:nvPr/>
        </p:nvCxnSpPr>
        <p:spPr>
          <a:xfrm>
            <a:off x="1384300" y="5024986"/>
            <a:ext cx="0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311275" y="5013176"/>
            <a:ext cx="0" cy="1440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5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6" t="46983" r="13071" b="32698"/>
          <a:stretch>
            <a:fillRect/>
          </a:stretch>
        </p:blipFill>
        <p:spPr bwMode="auto">
          <a:xfrm>
            <a:off x="8470900" y="1196975"/>
            <a:ext cx="665163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5" t="27521" r="41586" b="55675"/>
          <a:stretch>
            <a:fillRect/>
          </a:stretch>
        </p:blipFill>
        <p:spPr bwMode="auto">
          <a:xfrm>
            <a:off x="2411413" y="44450"/>
            <a:ext cx="44831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3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2" t="53465" r="32698" b="19307"/>
          <a:stretch>
            <a:fillRect/>
          </a:stretch>
        </p:blipFill>
        <p:spPr bwMode="auto">
          <a:xfrm>
            <a:off x="1390650" y="2576513"/>
            <a:ext cx="63563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23928" y="2990927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1209" y="3356992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8144" y="4365104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31639" y="4725144"/>
            <a:ext cx="128112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الفاصوليا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8135" y="5158834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21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45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6" t="20442" r="33968" b="11154"/>
          <a:stretch>
            <a:fillRect/>
          </a:stretch>
        </p:blipFill>
        <p:spPr bwMode="auto">
          <a:xfrm>
            <a:off x="1681163" y="0"/>
            <a:ext cx="5781675" cy="67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58888" y="0"/>
            <a:ext cx="2017712" cy="765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9376" y="2492896"/>
            <a:ext cx="386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3848" y="2905780"/>
            <a:ext cx="150554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كرة الطائرة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8468" y="3717032"/>
            <a:ext cx="5886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24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56535" y="4725144"/>
            <a:ext cx="35939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06429" y="6362164"/>
            <a:ext cx="17525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2800" b="1" dirty="0">
                <a:ln w="1905"/>
                <a:gradFill>
                  <a:gsLst>
                    <a:gs pos="0">
                      <a:srgbClr val="475A8D">
                        <a:shade val="20000"/>
                        <a:satMod val="200000"/>
                      </a:srgbClr>
                    </a:gs>
                    <a:gs pos="78000">
                      <a:srgbClr val="475A8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75A8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3+3+3=9</a:t>
            </a:r>
            <a:endParaRPr lang="en-US" sz="2800" b="1" dirty="0">
              <a:ln w="1905"/>
              <a:gradFill>
                <a:gsLst>
                  <a:gs pos="0">
                    <a:srgbClr val="475A8D">
                      <a:shade val="20000"/>
                      <a:satMod val="200000"/>
                    </a:srgbClr>
                  </a:gs>
                  <a:gs pos="78000">
                    <a:srgbClr val="475A8D">
                      <a:tint val="90000"/>
                      <a:shade val="89000"/>
                      <a:satMod val="220000"/>
                    </a:srgbClr>
                  </a:gs>
                  <a:gs pos="100000">
                    <a:srgbClr val="475A8D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3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 descr="Ryadhyat 2 1 T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2" t="53175" r="12776" b="32698"/>
          <a:stretch>
            <a:fillRect/>
          </a:stretch>
        </p:blipFill>
        <p:spPr bwMode="auto">
          <a:xfrm>
            <a:off x="8235950" y="1412875"/>
            <a:ext cx="896938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2" descr="Ryadhyat 2 1 T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1" t="62605" r="32698" b="10860"/>
          <a:stretch>
            <a:fillRect/>
          </a:stretch>
        </p:blipFill>
        <p:spPr bwMode="auto">
          <a:xfrm>
            <a:off x="1381125" y="1628775"/>
            <a:ext cx="6854825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00338" y="2565400"/>
            <a:ext cx="935037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9863" y="2914650"/>
            <a:ext cx="1285875" cy="2873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9863" y="3201988"/>
            <a:ext cx="642937" cy="28892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9863" y="3573463"/>
            <a:ext cx="320675" cy="28733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09863" y="3860800"/>
            <a:ext cx="1646237" cy="2889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1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عرض على الشاشة (3:4)‏</PresentationFormat>
  <Paragraphs>52</Paragraphs>
  <Slides>16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Solstice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Hossam</dc:creator>
  <cp:lastModifiedBy>Hossam</cp:lastModifiedBy>
  <cp:revision>1</cp:revision>
  <dcterms:created xsi:type="dcterms:W3CDTF">2016-12-14T05:43:36Z</dcterms:created>
  <dcterms:modified xsi:type="dcterms:W3CDTF">2016-12-14T05:44:18Z</dcterms:modified>
</cp:coreProperties>
</file>