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5A51E-A8E2-407A-B0E7-4D58A5F9A6F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AABD-69EB-4095-9EF0-24CEA94444CA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239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1E33-568F-401E-A91C-12C86877C6F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451F-7ABC-4CF1-B9AA-0922DB3179E3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032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87C8E-6C28-4843-99AF-90EB12751A5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F057-041A-4FAA-85F9-78A26CCE51CB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234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 (x86)\Microsoft Office\MEDIA\CAGCAT10\j0185604.wmf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604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C8B5-993B-40EA-8CD9-65724DB17670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9924-B8F2-44E3-B1A8-FF7CF063EB2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311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22BA-A6BD-4A04-B438-7D74E66E9AD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94BD-5566-4523-B458-171F36DDB51B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848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0CAC4-205E-4187-95F5-E1636F02688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F782-10AD-4120-A260-8EEA80D6AB93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866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E7D5-91CC-4169-842D-2EC8D79861A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A65D-1906-4B29-88D5-ABC1105ADC61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71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A4E71-134B-4A54-815A-1ECDE2A3990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D708-797E-450B-911F-1DED2B3F6FF4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909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F635-01DF-410A-8588-9C0AC57C780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6D12-52B8-4319-9048-5B19F4E6E337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314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B017-71D8-4839-AEF7-DE650C8C578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E004-8692-403B-8FBC-5D6C29B6993B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289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C5D5-8FBE-4A02-9E7A-6456CF107F0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C360-E4DD-4B2B-BABF-B67AE8CBA1B2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0A30FA-E4DC-4C11-A4A3-B5C8158E136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E7DD7-5277-4048-B3BF-8235C37271E0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4625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EG" dirty="0" smtClean="0"/>
              <a:t>الفصل الثالث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ar-SA" dirty="0" smtClean="0"/>
              <a:t>الموقع و النمط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893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00088"/>
            <a:ext cx="3600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452563"/>
            <a:ext cx="3598862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205038"/>
            <a:ext cx="3600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40088"/>
            <a:ext cx="36004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4149725"/>
            <a:ext cx="359886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3600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0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b="16629"/>
          <a:stretch>
            <a:fillRect/>
          </a:stretch>
        </p:blipFill>
        <p:spPr>
          <a:xfrm>
            <a:off x="1131888" y="0"/>
            <a:ext cx="68802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3-1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فوق و تحت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-214313"/>
            <a:ext cx="1792288" cy="12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1700212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-214313"/>
            <a:ext cx="1792287" cy="12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 rot="-523986">
            <a:off x="4129088" y="2451100"/>
            <a:ext cx="661987" cy="484188"/>
            <a:chOff x="4788024" y="2996952"/>
            <a:chExt cx="648072" cy="64807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788024" y="3069196"/>
              <a:ext cx="648072" cy="5035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59514" y="2996952"/>
              <a:ext cx="505092" cy="6480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2411413" y="3789363"/>
            <a:ext cx="681037" cy="792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865813" y="3789363"/>
            <a:ext cx="681037" cy="792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 rot="-523986">
            <a:off x="5851525" y="4845050"/>
            <a:ext cx="661988" cy="484188"/>
            <a:chOff x="4788024" y="2996952"/>
            <a:chExt cx="648072" cy="648072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4788024" y="3069196"/>
              <a:ext cx="648072" cy="5035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59514" y="2996952"/>
              <a:ext cx="505092" cy="6480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>
            <a:grpSpLocks/>
          </p:cNvGrpSpPr>
          <p:nvPr/>
        </p:nvGrpSpPr>
        <p:grpSpPr bwMode="auto">
          <a:xfrm rot="-523986">
            <a:off x="2397125" y="4791075"/>
            <a:ext cx="661988" cy="485775"/>
            <a:chOff x="4788024" y="2996952"/>
            <a:chExt cx="648072" cy="648072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4788024" y="3068960"/>
              <a:ext cx="648072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859514" y="2996952"/>
              <a:ext cx="505092" cy="6480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4078288" y="6065838"/>
            <a:ext cx="679450" cy="792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12094"/>
          <a:stretch>
            <a:fillRect/>
          </a:stretch>
        </p:blipFill>
        <p:spPr>
          <a:xfrm>
            <a:off x="1282700" y="0"/>
            <a:ext cx="6578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3-2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أعلى و أوسط و أسفل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88"/>
            <a:ext cx="14509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88"/>
            <a:ext cx="14509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14509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686175"/>
            <a:ext cx="1452563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643438" y="1211263"/>
            <a:ext cx="2089150" cy="1209675"/>
          </a:xfrm>
          <a:prstGeom prst="ellipse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35150" y="1125538"/>
            <a:ext cx="2089150" cy="935037"/>
          </a:xfrm>
          <a:prstGeom prst="ellipse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18038" y="4797425"/>
            <a:ext cx="2089150" cy="1008063"/>
          </a:xfrm>
          <a:prstGeom prst="ellipse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35150" y="4699000"/>
            <a:ext cx="2089150" cy="1008063"/>
          </a:xfrm>
          <a:prstGeom prst="ellipse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003800" y="5707063"/>
            <a:ext cx="1703388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28825" y="5516563"/>
            <a:ext cx="1701800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64100" y="2420938"/>
            <a:ext cx="1703388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3125" y="2060575"/>
            <a:ext cx="1701800" cy="1150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5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b="17838"/>
          <a:stretch>
            <a:fillRect/>
          </a:stretch>
        </p:blipFill>
        <p:spPr>
          <a:xfrm>
            <a:off x="1031875" y="0"/>
            <a:ext cx="70802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3-3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قبل و بعد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851275" y="1773238"/>
            <a:ext cx="108108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72225" y="1789113"/>
            <a:ext cx="1079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72000" y="4292600"/>
            <a:ext cx="10795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619250" y="4283075"/>
            <a:ext cx="1081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11525" y="6269038"/>
            <a:ext cx="108108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38875" y="6269038"/>
            <a:ext cx="1079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7838"/>
          <a:stretch>
            <a:fillRect/>
          </a:stretch>
        </p:blipFill>
        <p:spPr>
          <a:xfrm>
            <a:off x="912813" y="0"/>
            <a:ext cx="73183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3-4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تحديد الانماط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1863" y="188913"/>
            <a:ext cx="863600" cy="863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825" y="188913"/>
            <a:ext cx="863600" cy="863600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638" y="188913"/>
            <a:ext cx="865187" cy="863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188913"/>
            <a:ext cx="863600" cy="863600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975" y="188913"/>
            <a:ext cx="863600" cy="863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6375" y="174625"/>
            <a:ext cx="863600" cy="865188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95988" y="1196975"/>
            <a:ext cx="863600" cy="863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9363" y="1196975"/>
            <a:ext cx="863600" cy="863600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5763" y="1196975"/>
            <a:ext cx="863600" cy="863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9138" y="1196975"/>
            <a:ext cx="863600" cy="863600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2513" y="1196975"/>
            <a:ext cx="865187" cy="863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8913" y="1182688"/>
            <a:ext cx="863600" cy="865187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1863" y="2492375"/>
            <a:ext cx="863600" cy="8651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76825" y="2492375"/>
            <a:ext cx="863600" cy="86518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11638" y="2492375"/>
            <a:ext cx="865187" cy="86518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59138" y="2492375"/>
            <a:ext cx="863600" cy="8651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22513" y="2492375"/>
            <a:ext cx="865187" cy="86518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58913" y="2492375"/>
            <a:ext cx="863600" cy="86518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11863" y="3589338"/>
            <a:ext cx="863600" cy="863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825" y="3589338"/>
            <a:ext cx="863600" cy="8636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1638" y="3589338"/>
            <a:ext cx="865187" cy="8636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59138" y="3589338"/>
            <a:ext cx="863600" cy="863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22513" y="3589338"/>
            <a:ext cx="865187" cy="8636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58913" y="3589338"/>
            <a:ext cx="863600" cy="8636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11863" y="4797425"/>
            <a:ext cx="863600" cy="863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59363" y="4797425"/>
            <a:ext cx="863600" cy="8636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40200" y="4811713"/>
            <a:ext cx="863600" cy="863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44850" y="4797425"/>
            <a:ext cx="863600" cy="863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90763" y="4797425"/>
            <a:ext cx="865187" cy="8636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71600" y="4811713"/>
            <a:ext cx="865188" cy="863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02338" y="5821363"/>
            <a:ext cx="863600" cy="86518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49838" y="5821363"/>
            <a:ext cx="863600" cy="86518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30675" y="5837238"/>
            <a:ext cx="863600" cy="863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33738" y="5821363"/>
            <a:ext cx="865187" cy="86518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1238" y="5821363"/>
            <a:ext cx="863600" cy="86518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62075" y="5837238"/>
            <a:ext cx="863600" cy="863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17233"/>
          <a:stretch>
            <a:fillRect/>
          </a:stretch>
        </p:blipFill>
        <p:spPr>
          <a:xfrm>
            <a:off x="1082675" y="0"/>
            <a:ext cx="69786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3-5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إنشاء الانماط</a:t>
            </a:r>
          </a:p>
        </p:txBody>
      </p:sp>
      <p:sp>
        <p:nvSpPr>
          <p:cNvPr id="2" name="Oval 1"/>
          <p:cNvSpPr/>
          <p:nvPr/>
        </p:nvSpPr>
        <p:spPr>
          <a:xfrm>
            <a:off x="1692275" y="809625"/>
            <a:ext cx="719138" cy="747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19250" y="1773238"/>
            <a:ext cx="576263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19250" y="4076700"/>
            <a:ext cx="865188" cy="865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19250" y="5084763"/>
            <a:ext cx="865188" cy="865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b="19955"/>
          <a:stretch>
            <a:fillRect/>
          </a:stretch>
        </p:blipFill>
        <p:spPr>
          <a:xfrm>
            <a:off x="992188" y="58738"/>
            <a:ext cx="7159625" cy="674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3-6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إنشاء الانماط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865188"/>
            <a:ext cx="73977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916113"/>
            <a:ext cx="73977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641725"/>
            <a:ext cx="7397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6021388"/>
            <a:ext cx="73977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</Words>
  <Application>Microsoft Office PowerPoint</Application>
  <PresentationFormat>عرض على الشاشة (3:4)‏</PresentationFormat>
  <Paragraphs>14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4_Adjacency</vt:lpstr>
      <vt:lpstr>الفصل الثالث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الثالث</dc:title>
  <dc:creator>Hossam</dc:creator>
  <cp:lastModifiedBy>Hossam</cp:lastModifiedBy>
  <cp:revision>1</cp:revision>
  <dcterms:created xsi:type="dcterms:W3CDTF">2016-12-12T09:29:47Z</dcterms:created>
  <dcterms:modified xsi:type="dcterms:W3CDTF">2016-12-12T09:32:05Z</dcterms:modified>
</cp:coreProperties>
</file>