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6691-0FE8-4666-A11A-4D0FDD646091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4C8F-CE50-4051-A9DC-8DFB896A4F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4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6691-0FE8-4666-A11A-4D0FDD646091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4C8F-CE50-4051-A9DC-8DFB896A4F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0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2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3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61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2017-03-09T06:00:12Z</dcterms:created>
  <dcterms:modified xsi:type="dcterms:W3CDTF">2017-03-09T06:00:12Z</dcterms:modified>
</cp:coreProperties>
</file>