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81866-827D-4D17-9100-A35130923C80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AE0B9-234E-42BF-B6EE-7F178575D3C0}" type="datetimeFigureOut">
              <a:rPr lang="ar-EG"/>
              <a:pPr>
                <a:defRPr/>
              </a:pPr>
              <a:t>16/03/1438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0138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6D005-755C-4869-BA9C-0326706D1A4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B836D-9BF0-4E34-871F-0FF317C64686}" type="datetimeFigureOut">
              <a:rPr lang="ar-EG"/>
              <a:pPr>
                <a:defRPr/>
              </a:pPr>
              <a:t>16/03/1438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51318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EEF65-2BA9-436B-9197-35EAA1921FCF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F2863-900B-4ED4-A3CC-41E1AAFC7F41}" type="datetimeFigureOut">
              <a:rPr lang="ar-EG"/>
              <a:pPr>
                <a:defRPr/>
              </a:pPr>
              <a:t>16/03/1438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2319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Program Files (x86)\Microsoft Office\MEDIA\CAGCAT10\j0185604.wmf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65850"/>
            <a:ext cx="60483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E9001-7786-4F94-856E-8AF9583615D8}" type="datetimeFigureOut">
              <a:rPr lang="ar-EG"/>
              <a:pPr>
                <a:defRPr/>
              </a:pPr>
              <a:t>16/03/1438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B702F-94AC-4D3B-846B-4C7A02DB2203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4443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AF3ED-7F0A-4E8E-95A2-20AF61B8341F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366F9-28FF-4142-87F2-064970E3F324}" type="datetimeFigureOut">
              <a:rPr lang="ar-EG"/>
              <a:pPr>
                <a:defRPr/>
              </a:pPr>
              <a:t>16/03/1438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66987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3C5CF-CD73-4092-9730-F862550BD41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E3501-EB7D-44C4-B44A-7F52DC678BB7}" type="datetimeFigureOut">
              <a:rPr lang="ar-EG"/>
              <a:pPr>
                <a:defRPr/>
              </a:pPr>
              <a:t>16/03/1438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18342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B81BF-1BA9-4BF6-A322-2232E1D2619F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7DC84-C214-4793-A0D2-98840188D4CF}" type="datetimeFigureOut">
              <a:rPr lang="ar-EG"/>
              <a:pPr>
                <a:defRPr/>
              </a:pPr>
              <a:t>16/03/1438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45705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D98B5-2068-4E67-97DC-2EA9D25FB656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D9849-67FC-41D3-947F-A0F10B77A029}" type="datetimeFigureOut">
              <a:rPr lang="ar-EG"/>
              <a:pPr>
                <a:defRPr/>
              </a:pPr>
              <a:t>16/03/1438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520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73E42-5876-4DA1-AE11-290B15EE94FC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0E171-79DA-4463-82AA-ECFE6299D11F}" type="datetimeFigureOut">
              <a:rPr lang="ar-EG"/>
              <a:pPr>
                <a:defRPr/>
              </a:pPr>
              <a:t>16/03/1438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69732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393C4-A088-4E75-AEA4-A5D7B078282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77D5F-D522-47C0-AD5E-0C0479063C94}" type="datetimeFigureOut">
              <a:rPr lang="ar-EG"/>
              <a:pPr>
                <a:defRPr/>
              </a:pPr>
              <a:t>16/03/1438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3861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F027C-AD4A-4BCC-8F13-3E7AE52D143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EE4E8-12B8-498A-8930-F711BD0622C5}" type="datetimeFigureOut">
              <a:rPr lang="ar-EG"/>
              <a:pPr>
                <a:defRPr/>
              </a:pPr>
              <a:t>16/03/1438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55204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4B8DB1-6BD8-41E7-B289-1D7C24FD412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FDCB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FDCB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80CA06-A148-4542-B051-3AF87347A397}" type="datetimeFigureOut">
              <a:rPr lang="ar-EG"/>
              <a:pPr>
                <a:defRPr/>
              </a:pPr>
              <a:t>16/03/1438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0346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9pPr>
    </p:titleStyle>
    <p:bodyStyle>
      <a:lvl1pPr marL="3429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r" rtl="1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r" rtl="1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r" rtl="1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slide" Target="slide2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EG" dirty="0" smtClean="0"/>
              <a:t>الفصل الاول</a:t>
            </a: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125" cy="10668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EG" dirty="0" smtClean="0"/>
              <a:t>التصنيف و الانماط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50603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835025"/>
            <a:ext cx="3600450" cy="7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060575"/>
            <a:ext cx="3600450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429000"/>
            <a:ext cx="360045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5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797425"/>
            <a:ext cx="360045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21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2" b="16380"/>
          <a:stretch>
            <a:fillRect/>
          </a:stretch>
        </p:blipFill>
        <p:spPr>
          <a:xfrm>
            <a:off x="882650" y="-19050"/>
            <a:ext cx="7378700" cy="689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76225" y="404813"/>
            <a:ext cx="792163" cy="40481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dirty="0">
                <a:solidFill>
                  <a:srgbClr val="FFFFFF"/>
                </a:solidFill>
              </a:rPr>
              <a:t>1-1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-1996406" y="3203975"/>
            <a:ext cx="5359950" cy="76944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ar-EG" sz="4400" b="1" dirty="0">
                <a:ln w="12700">
                  <a:solidFill>
                    <a:srgbClr val="675E47">
                      <a:satMod val="155000"/>
                    </a:srgbClr>
                  </a:solidFill>
                  <a:prstDash val="solid"/>
                </a:ln>
                <a:solidFill>
                  <a:srgbClr val="DFDCB7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التصنيف وفق خاصية واحدة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427538" y="1268413"/>
            <a:ext cx="215900" cy="115252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219700" y="1628775"/>
            <a:ext cx="215900" cy="230505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916238" y="1412875"/>
            <a:ext cx="863600" cy="129698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580063" y="1412875"/>
            <a:ext cx="720725" cy="110966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506663" y="4438650"/>
            <a:ext cx="985837" cy="1077913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22650" y="3898900"/>
            <a:ext cx="357188" cy="14747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643438" y="3284538"/>
            <a:ext cx="436562" cy="1944687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219700" y="3663950"/>
            <a:ext cx="1081088" cy="19446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3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7" b="16380"/>
          <a:stretch>
            <a:fillRect/>
          </a:stretch>
        </p:blipFill>
        <p:spPr>
          <a:xfrm>
            <a:off x="1252538" y="69850"/>
            <a:ext cx="6638925" cy="6718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76225" y="404813"/>
            <a:ext cx="792163" cy="40481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dirty="0">
                <a:solidFill>
                  <a:srgbClr val="FFFFFF"/>
                </a:solidFill>
              </a:rPr>
              <a:t>1-3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2232756" y="3440324"/>
            <a:ext cx="5832649" cy="76944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ar-EG" sz="4400" b="1" dirty="0">
                <a:ln w="12700">
                  <a:solidFill>
                    <a:srgbClr val="675E47">
                      <a:satMod val="155000"/>
                    </a:srgbClr>
                  </a:solidFill>
                  <a:prstDash val="solid"/>
                </a:ln>
                <a:solidFill>
                  <a:srgbClr val="DFDCB7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التصنيف وفق أكثر من خاصية</a:t>
            </a:r>
          </a:p>
        </p:txBody>
      </p:sp>
      <p:sp>
        <p:nvSpPr>
          <p:cNvPr id="2" name="Freeform 1"/>
          <p:cNvSpPr/>
          <p:nvPr/>
        </p:nvSpPr>
        <p:spPr>
          <a:xfrm>
            <a:off x="1597025" y="155575"/>
            <a:ext cx="1474788" cy="1843088"/>
          </a:xfrm>
          <a:custGeom>
            <a:avLst/>
            <a:gdLst>
              <a:gd name="connsiteX0" fmla="*/ 1045057 w 1474801"/>
              <a:gd name="connsiteY0" fmla="*/ 1803572 h 1842613"/>
              <a:gd name="connsiteX1" fmla="*/ 870886 w 1474801"/>
              <a:gd name="connsiteY1" fmla="*/ 1818086 h 1842613"/>
              <a:gd name="connsiteX2" fmla="*/ 348371 w 1474801"/>
              <a:gd name="connsiteY2" fmla="*/ 1556829 h 1842613"/>
              <a:gd name="connsiteX3" fmla="*/ 28 w 1474801"/>
              <a:gd name="connsiteY3" fmla="*/ 627914 h 1842613"/>
              <a:gd name="connsiteX4" fmla="*/ 333857 w 1474801"/>
              <a:gd name="connsiteY4" fmla="*/ 76372 h 1842613"/>
              <a:gd name="connsiteX5" fmla="*/ 1103114 w 1474801"/>
              <a:gd name="connsiteY5" fmla="*/ 76372 h 1842613"/>
              <a:gd name="connsiteX6" fmla="*/ 1465971 w 1474801"/>
              <a:gd name="connsiteY6" fmla="*/ 744029 h 1842613"/>
              <a:gd name="connsiteX7" fmla="*/ 1335343 w 1474801"/>
              <a:gd name="connsiteY7" fmla="*/ 1571343 h 1842613"/>
              <a:gd name="connsiteX8" fmla="*/ 1045057 w 1474801"/>
              <a:gd name="connsiteY8" fmla="*/ 1803572 h 184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4801" h="1842613">
                <a:moveTo>
                  <a:pt x="1045057" y="1803572"/>
                </a:moveTo>
                <a:cubicBezTo>
                  <a:pt x="967648" y="1844696"/>
                  <a:pt x="987000" y="1859210"/>
                  <a:pt x="870886" y="1818086"/>
                </a:cubicBezTo>
                <a:cubicBezTo>
                  <a:pt x="754772" y="1776962"/>
                  <a:pt x="493514" y="1755191"/>
                  <a:pt x="348371" y="1556829"/>
                </a:cubicBezTo>
                <a:cubicBezTo>
                  <a:pt x="203228" y="1358467"/>
                  <a:pt x="2447" y="874657"/>
                  <a:pt x="28" y="627914"/>
                </a:cubicBezTo>
                <a:cubicBezTo>
                  <a:pt x="-2391" y="381171"/>
                  <a:pt x="150010" y="168296"/>
                  <a:pt x="333857" y="76372"/>
                </a:cubicBezTo>
                <a:cubicBezTo>
                  <a:pt x="517704" y="-15552"/>
                  <a:pt x="914428" y="-34904"/>
                  <a:pt x="1103114" y="76372"/>
                </a:cubicBezTo>
                <a:cubicBezTo>
                  <a:pt x="1291800" y="187648"/>
                  <a:pt x="1427266" y="494867"/>
                  <a:pt x="1465971" y="744029"/>
                </a:cubicBezTo>
                <a:cubicBezTo>
                  <a:pt x="1504676" y="993191"/>
                  <a:pt x="1407914" y="1389914"/>
                  <a:pt x="1335343" y="1571343"/>
                </a:cubicBezTo>
                <a:cubicBezTo>
                  <a:pt x="1262772" y="1752772"/>
                  <a:pt x="1122466" y="1762448"/>
                  <a:pt x="1045057" y="1803572"/>
                </a:cubicBezTo>
                <a:close/>
              </a:path>
            </a:pathLst>
          </a:custGeom>
          <a:solidFill>
            <a:srgbClr val="FF0000">
              <a:alpha val="60000"/>
            </a:srgbClr>
          </a:solidFill>
          <a:ln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 rot="797670">
            <a:off x="3995738" y="155575"/>
            <a:ext cx="1474787" cy="1843088"/>
          </a:xfrm>
          <a:custGeom>
            <a:avLst/>
            <a:gdLst>
              <a:gd name="connsiteX0" fmla="*/ 1045057 w 1474801"/>
              <a:gd name="connsiteY0" fmla="*/ 1803572 h 1842613"/>
              <a:gd name="connsiteX1" fmla="*/ 870886 w 1474801"/>
              <a:gd name="connsiteY1" fmla="*/ 1818086 h 1842613"/>
              <a:gd name="connsiteX2" fmla="*/ 348371 w 1474801"/>
              <a:gd name="connsiteY2" fmla="*/ 1556829 h 1842613"/>
              <a:gd name="connsiteX3" fmla="*/ 28 w 1474801"/>
              <a:gd name="connsiteY3" fmla="*/ 627914 h 1842613"/>
              <a:gd name="connsiteX4" fmla="*/ 333857 w 1474801"/>
              <a:gd name="connsiteY4" fmla="*/ 76372 h 1842613"/>
              <a:gd name="connsiteX5" fmla="*/ 1103114 w 1474801"/>
              <a:gd name="connsiteY5" fmla="*/ 76372 h 1842613"/>
              <a:gd name="connsiteX6" fmla="*/ 1465971 w 1474801"/>
              <a:gd name="connsiteY6" fmla="*/ 744029 h 1842613"/>
              <a:gd name="connsiteX7" fmla="*/ 1335343 w 1474801"/>
              <a:gd name="connsiteY7" fmla="*/ 1571343 h 1842613"/>
              <a:gd name="connsiteX8" fmla="*/ 1045057 w 1474801"/>
              <a:gd name="connsiteY8" fmla="*/ 1803572 h 184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4801" h="1842613">
                <a:moveTo>
                  <a:pt x="1045057" y="1803572"/>
                </a:moveTo>
                <a:cubicBezTo>
                  <a:pt x="967648" y="1844696"/>
                  <a:pt x="987000" y="1859210"/>
                  <a:pt x="870886" y="1818086"/>
                </a:cubicBezTo>
                <a:cubicBezTo>
                  <a:pt x="754772" y="1776962"/>
                  <a:pt x="493514" y="1755191"/>
                  <a:pt x="348371" y="1556829"/>
                </a:cubicBezTo>
                <a:cubicBezTo>
                  <a:pt x="203228" y="1358467"/>
                  <a:pt x="2447" y="874657"/>
                  <a:pt x="28" y="627914"/>
                </a:cubicBezTo>
                <a:cubicBezTo>
                  <a:pt x="-2391" y="381171"/>
                  <a:pt x="150010" y="168296"/>
                  <a:pt x="333857" y="76372"/>
                </a:cubicBezTo>
                <a:cubicBezTo>
                  <a:pt x="517704" y="-15552"/>
                  <a:pt x="914428" y="-34904"/>
                  <a:pt x="1103114" y="76372"/>
                </a:cubicBezTo>
                <a:cubicBezTo>
                  <a:pt x="1291800" y="187648"/>
                  <a:pt x="1427266" y="494867"/>
                  <a:pt x="1465971" y="744029"/>
                </a:cubicBezTo>
                <a:cubicBezTo>
                  <a:pt x="1504676" y="993191"/>
                  <a:pt x="1407914" y="1389914"/>
                  <a:pt x="1335343" y="1571343"/>
                </a:cubicBezTo>
                <a:cubicBezTo>
                  <a:pt x="1262772" y="1752772"/>
                  <a:pt x="1122466" y="1762448"/>
                  <a:pt x="1045057" y="1803572"/>
                </a:cubicBezTo>
                <a:close/>
              </a:path>
            </a:pathLst>
          </a:custGeom>
          <a:solidFill>
            <a:srgbClr val="FF0000">
              <a:alpha val="60000"/>
            </a:srgbClr>
          </a:solidFill>
          <a:ln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rot="2429595">
            <a:off x="3263900" y="3271838"/>
            <a:ext cx="1474788" cy="1843087"/>
          </a:xfrm>
          <a:custGeom>
            <a:avLst/>
            <a:gdLst>
              <a:gd name="connsiteX0" fmla="*/ 1045057 w 1474801"/>
              <a:gd name="connsiteY0" fmla="*/ 1803572 h 1842613"/>
              <a:gd name="connsiteX1" fmla="*/ 870886 w 1474801"/>
              <a:gd name="connsiteY1" fmla="*/ 1818086 h 1842613"/>
              <a:gd name="connsiteX2" fmla="*/ 348371 w 1474801"/>
              <a:gd name="connsiteY2" fmla="*/ 1556829 h 1842613"/>
              <a:gd name="connsiteX3" fmla="*/ 28 w 1474801"/>
              <a:gd name="connsiteY3" fmla="*/ 627914 h 1842613"/>
              <a:gd name="connsiteX4" fmla="*/ 333857 w 1474801"/>
              <a:gd name="connsiteY4" fmla="*/ 76372 h 1842613"/>
              <a:gd name="connsiteX5" fmla="*/ 1103114 w 1474801"/>
              <a:gd name="connsiteY5" fmla="*/ 76372 h 1842613"/>
              <a:gd name="connsiteX6" fmla="*/ 1465971 w 1474801"/>
              <a:gd name="connsiteY6" fmla="*/ 744029 h 1842613"/>
              <a:gd name="connsiteX7" fmla="*/ 1335343 w 1474801"/>
              <a:gd name="connsiteY7" fmla="*/ 1571343 h 1842613"/>
              <a:gd name="connsiteX8" fmla="*/ 1045057 w 1474801"/>
              <a:gd name="connsiteY8" fmla="*/ 1803572 h 184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4801" h="1842613">
                <a:moveTo>
                  <a:pt x="1045057" y="1803572"/>
                </a:moveTo>
                <a:cubicBezTo>
                  <a:pt x="967648" y="1844696"/>
                  <a:pt x="987000" y="1859210"/>
                  <a:pt x="870886" y="1818086"/>
                </a:cubicBezTo>
                <a:cubicBezTo>
                  <a:pt x="754772" y="1776962"/>
                  <a:pt x="493514" y="1755191"/>
                  <a:pt x="348371" y="1556829"/>
                </a:cubicBezTo>
                <a:cubicBezTo>
                  <a:pt x="203228" y="1358467"/>
                  <a:pt x="2447" y="874657"/>
                  <a:pt x="28" y="627914"/>
                </a:cubicBezTo>
                <a:cubicBezTo>
                  <a:pt x="-2391" y="381171"/>
                  <a:pt x="150010" y="168296"/>
                  <a:pt x="333857" y="76372"/>
                </a:cubicBezTo>
                <a:cubicBezTo>
                  <a:pt x="517704" y="-15552"/>
                  <a:pt x="914428" y="-34904"/>
                  <a:pt x="1103114" y="76372"/>
                </a:cubicBezTo>
                <a:cubicBezTo>
                  <a:pt x="1291800" y="187648"/>
                  <a:pt x="1427266" y="494867"/>
                  <a:pt x="1465971" y="744029"/>
                </a:cubicBezTo>
                <a:cubicBezTo>
                  <a:pt x="1504676" y="993191"/>
                  <a:pt x="1407914" y="1389914"/>
                  <a:pt x="1335343" y="1571343"/>
                </a:cubicBezTo>
                <a:cubicBezTo>
                  <a:pt x="1262772" y="1752772"/>
                  <a:pt x="1122466" y="1762448"/>
                  <a:pt x="1045057" y="1803572"/>
                </a:cubicBezTo>
                <a:close/>
              </a:path>
            </a:pathLst>
          </a:custGeom>
          <a:solidFill>
            <a:srgbClr val="FF0000">
              <a:alpha val="60000"/>
            </a:srgbClr>
          </a:solidFill>
          <a:ln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994400" y="3249613"/>
            <a:ext cx="771525" cy="777875"/>
          </a:xfrm>
          <a:custGeom>
            <a:avLst/>
            <a:gdLst>
              <a:gd name="connsiteX0" fmla="*/ 174611 w 771898"/>
              <a:gd name="connsiteY0" fmla="*/ 277407 h 777634"/>
              <a:gd name="connsiteX1" fmla="*/ 102040 w 771898"/>
              <a:gd name="connsiteY1" fmla="*/ 146779 h 777634"/>
              <a:gd name="connsiteX2" fmla="*/ 247183 w 771898"/>
              <a:gd name="connsiteY2" fmla="*/ 1636 h 777634"/>
              <a:gd name="connsiteX3" fmla="*/ 377811 w 771898"/>
              <a:gd name="connsiteY3" fmla="*/ 74207 h 777634"/>
              <a:gd name="connsiteX4" fmla="*/ 421354 w 771898"/>
              <a:gd name="connsiteY4" fmla="*/ 161293 h 777634"/>
              <a:gd name="connsiteX5" fmla="*/ 522954 w 771898"/>
              <a:gd name="connsiteY5" fmla="*/ 30665 h 777634"/>
              <a:gd name="connsiteX6" fmla="*/ 697126 w 771898"/>
              <a:gd name="connsiteY6" fmla="*/ 132265 h 777634"/>
              <a:gd name="connsiteX7" fmla="*/ 711640 w 771898"/>
              <a:gd name="connsiteY7" fmla="*/ 219350 h 777634"/>
              <a:gd name="connsiteX8" fmla="*/ 668097 w 771898"/>
              <a:gd name="connsiteY8" fmla="*/ 306436 h 777634"/>
              <a:gd name="connsiteX9" fmla="*/ 755183 w 771898"/>
              <a:gd name="connsiteY9" fmla="*/ 393522 h 777634"/>
              <a:gd name="connsiteX10" fmla="*/ 769697 w 771898"/>
              <a:gd name="connsiteY10" fmla="*/ 451579 h 777634"/>
              <a:gd name="connsiteX11" fmla="*/ 726154 w 771898"/>
              <a:gd name="connsiteY11" fmla="*/ 582207 h 777634"/>
              <a:gd name="connsiteX12" fmla="*/ 624554 w 771898"/>
              <a:gd name="connsiteY12" fmla="*/ 669293 h 777634"/>
              <a:gd name="connsiteX13" fmla="*/ 551983 w 771898"/>
              <a:gd name="connsiteY13" fmla="*/ 611236 h 777634"/>
              <a:gd name="connsiteX14" fmla="*/ 479411 w 771898"/>
              <a:gd name="connsiteY14" fmla="*/ 756379 h 777634"/>
              <a:gd name="connsiteX15" fmla="*/ 334269 w 771898"/>
              <a:gd name="connsiteY15" fmla="*/ 770893 h 777634"/>
              <a:gd name="connsiteX16" fmla="*/ 232669 w 771898"/>
              <a:gd name="connsiteY16" fmla="*/ 698322 h 777634"/>
              <a:gd name="connsiteX17" fmla="*/ 232669 w 771898"/>
              <a:gd name="connsiteY17" fmla="*/ 553179 h 777634"/>
              <a:gd name="connsiteX18" fmla="*/ 145583 w 771898"/>
              <a:gd name="connsiteY18" fmla="*/ 611236 h 777634"/>
              <a:gd name="connsiteX19" fmla="*/ 29469 w 771898"/>
              <a:gd name="connsiteY19" fmla="*/ 524150 h 777634"/>
              <a:gd name="connsiteX20" fmla="*/ 440 w 771898"/>
              <a:gd name="connsiteY20" fmla="*/ 408036 h 777634"/>
              <a:gd name="connsiteX21" fmla="*/ 43983 w 771898"/>
              <a:gd name="connsiteY21" fmla="*/ 320950 h 777634"/>
              <a:gd name="connsiteX22" fmla="*/ 174611 w 771898"/>
              <a:gd name="connsiteY22" fmla="*/ 277407 h 77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71898" h="777634">
                <a:moveTo>
                  <a:pt x="174611" y="277407"/>
                </a:moveTo>
                <a:cubicBezTo>
                  <a:pt x="184287" y="248379"/>
                  <a:pt x="89945" y="192741"/>
                  <a:pt x="102040" y="146779"/>
                </a:cubicBezTo>
                <a:cubicBezTo>
                  <a:pt x="114135" y="100817"/>
                  <a:pt x="201221" y="13731"/>
                  <a:pt x="247183" y="1636"/>
                </a:cubicBezTo>
                <a:cubicBezTo>
                  <a:pt x="293145" y="-10459"/>
                  <a:pt x="348783" y="47598"/>
                  <a:pt x="377811" y="74207"/>
                </a:cubicBezTo>
                <a:cubicBezTo>
                  <a:pt x="406839" y="100816"/>
                  <a:pt x="397164" y="168550"/>
                  <a:pt x="421354" y="161293"/>
                </a:cubicBezTo>
                <a:cubicBezTo>
                  <a:pt x="445544" y="154036"/>
                  <a:pt x="476992" y="35503"/>
                  <a:pt x="522954" y="30665"/>
                </a:cubicBezTo>
                <a:cubicBezTo>
                  <a:pt x="568916" y="25827"/>
                  <a:pt x="665678" y="100818"/>
                  <a:pt x="697126" y="132265"/>
                </a:cubicBezTo>
                <a:cubicBezTo>
                  <a:pt x="728574" y="163712"/>
                  <a:pt x="716478" y="190322"/>
                  <a:pt x="711640" y="219350"/>
                </a:cubicBezTo>
                <a:cubicBezTo>
                  <a:pt x="706802" y="248378"/>
                  <a:pt x="660840" y="277407"/>
                  <a:pt x="668097" y="306436"/>
                </a:cubicBezTo>
                <a:cubicBezTo>
                  <a:pt x="675354" y="335465"/>
                  <a:pt x="738250" y="369332"/>
                  <a:pt x="755183" y="393522"/>
                </a:cubicBezTo>
                <a:cubicBezTo>
                  <a:pt x="772116" y="417712"/>
                  <a:pt x="774535" y="420132"/>
                  <a:pt x="769697" y="451579"/>
                </a:cubicBezTo>
                <a:cubicBezTo>
                  <a:pt x="764859" y="483026"/>
                  <a:pt x="750344" y="545921"/>
                  <a:pt x="726154" y="582207"/>
                </a:cubicBezTo>
                <a:cubicBezTo>
                  <a:pt x="701964" y="618493"/>
                  <a:pt x="653582" y="664455"/>
                  <a:pt x="624554" y="669293"/>
                </a:cubicBezTo>
                <a:cubicBezTo>
                  <a:pt x="595526" y="674131"/>
                  <a:pt x="576173" y="596722"/>
                  <a:pt x="551983" y="611236"/>
                </a:cubicBezTo>
                <a:cubicBezTo>
                  <a:pt x="527793" y="625750"/>
                  <a:pt x="515697" y="729770"/>
                  <a:pt x="479411" y="756379"/>
                </a:cubicBezTo>
                <a:cubicBezTo>
                  <a:pt x="443125" y="782988"/>
                  <a:pt x="375393" y="780569"/>
                  <a:pt x="334269" y="770893"/>
                </a:cubicBezTo>
                <a:cubicBezTo>
                  <a:pt x="293145" y="761217"/>
                  <a:pt x="249602" y="734608"/>
                  <a:pt x="232669" y="698322"/>
                </a:cubicBezTo>
                <a:cubicBezTo>
                  <a:pt x="215736" y="662036"/>
                  <a:pt x="247183" y="567693"/>
                  <a:pt x="232669" y="553179"/>
                </a:cubicBezTo>
                <a:cubicBezTo>
                  <a:pt x="218155" y="538665"/>
                  <a:pt x="179450" y="616074"/>
                  <a:pt x="145583" y="611236"/>
                </a:cubicBezTo>
                <a:cubicBezTo>
                  <a:pt x="111716" y="606398"/>
                  <a:pt x="53659" y="558017"/>
                  <a:pt x="29469" y="524150"/>
                </a:cubicBezTo>
                <a:cubicBezTo>
                  <a:pt x="5279" y="490283"/>
                  <a:pt x="-1979" y="441903"/>
                  <a:pt x="440" y="408036"/>
                </a:cubicBezTo>
                <a:cubicBezTo>
                  <a:pt x="2859" y="374169"/>
                  <a:pt x="14955" y="337883"/>
                  <a:pt x="43983" y="320950"/>
                </a:cubicBezTo>
                <a:cubicBezTo>
                  <a:pt x="73011" y="304017"/>
                  <a:pt x="164935" y="306435"/>
                  <a:pt x="174611" y="277407"/>
                </a:cubicBezTo>
                <a:close/>
              </a:path>
            </a:pathLst>
          </a:custGeom>
          <a:solidFill>
            <a:srgbClr val="0070C0">
              <a:alpha val="60000"/>
            </a:srgbClr>
          </a:solidFill>
          <a:ln>
            <a:solidFill>
              <a:srgbClr val="0070C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 rot="20930623">
            <a:off x="2686050" y="5324475"/>
            <a:ext cx="771525" cy="777875"/>
          </a:xfrm>
          <a:custGeom>
            <a:avLst/>
            <a:gdLst>
              <a:gd name="connsiteX0" fmla="*/ 174611 w 771898"/>
              <a:gd name="connsiteY0" fmla="*/ 277407 h 777634"/>
              <a:gd name="connsiteX1" fmla="*/ 102040 w 771898"/>
              <a:gd name="connsiteY1" fmla="*/ 146779 h 777634"/>
              <a:gd name="connsiteX2" fmla="*/ 247183 w 771898"/>
              <a:gd name="connsiteY2" fmla="*/ 1636 h 777634"/>
              <a:gd name="connsiteX3" fmla="*/ 377811 w 771898"/>
              <a:gd name="connsiteY3" fmla="*/ 74207 h 777634"/>
              <a:gd name="connsiteX4" fmla="*/ 421354 w 771898"/>
              <a:gd name="connsiteY4" fmla="*/ 161293 h 777634"/>
              <a:gd name="connsiteX5" fmla="*/ 522954 w 771898"/>
              <a:gd name="connsiteY5" fmla="*/ 30665 h 777634"/>
              <a:gd name="connsiteX6" fmla="*/ 697126 w 771898"/>
              <a:gd name="connsiteY6" fmla="*/ 132265 h 777634"/>
              <a:gd name="connsiteX7" fmla="*/ 711640 w 771898"/>
              <a:gd name="connsiteY7" fmla="*/ 219350 h 777634"/>
              <a:gd name="connsiteX8" fmla="*/ 668097 w 771898"/>
              <a:gd name="connsiteY8" fmla="*/ 306436 h 777634"/>
              <a:gd name="connsiteX9" fmla="*/ 755183 w 771898"/>
              <a:gd name="connsiteY9" fmla="*/ 393522 h 777634"/>
              <a:gd name="connsiteX10" fmla="*/ 769697 w 771898"/>
              <a:gd name="connsiteY10" fmla="*/ 451579 h 777634"/>
              <a:gd name="connsiteX11" fmla="*/ 726154 w 771898"/>
              <a:gd name="connsiteY11" fmla="*/ 582207 h 777634"/>
              <a:gd name="connsiteX12" fmla="*/ 624554 w 771898"/>
              <a:gd name="connsiteY12" fmla="*/ 669293 h 777634"/>
              <a:gd name="connsiteX13" fmla="*/ 551983 w 771898"/>
              <a:gd name="connsiteY13" fmla="*/ 611236 h 777634"/>
              <a:gd name="connsiteX14" fmla="*/ 479411 w 771898"/>
              <a:gd name="connsiteY14" fmla="*/ 756379 h 777634"/>
              <a:gd name="connsiteX15" fmla="*/ 334269 w 771898"/>
              <a:gd name="connsiteY15" fmla="*/ 770893 h 777634"/>
              <a:gd name="connsiteX16" fmla="*/ 232669 w 771898"/>
              <a:gd name="connsiteY16" fmla="*/ 698322 h 777634"/>
              <a:gd name="connsiteX17" fmla="*/ 232669 w 771898"/>
              <a:gd name="connsiteY17" fmla="*/ 553179 h 777634"/>
              <a:gd name="connsiteX18" fmla="*/ 145583 w 771898"/>
              <a:gd name="connsiteY18" fmla="*/ 611236 h 777634"/>
              <a:gd name="connsiteX19" fmla="*/ 29469 w 771898"/>
              <a:gd name="connsiteY19" fmla="*/ 524150 h 777634"/>
              <a:gd name="connsiteX20" fmla="*/ 440 w 771898"/>
              <a:gd name="connsiteY20" fmla="*/ 408036 h 777634"/>
              <a:gd name="connsiteX21" fmla="*/ 43983 w 771898"/>
              <a:gd name="connsiteY21" fmla="*/ 320950 h 777634"/>
              <a:gd name="connsiteX22" fmla="*/ 174611 w 771898"/>
              <a:gd name="connsiteY22" fmla="*/ 277407 h 77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71898" h="777634">
                <a:moveTo>
                  <a:pt x="174611" y="277407"/>
                </a:moveTo>
                <a:cubicBezTo>
                  <a:pt x="184287" y="248379"/>
                  <a:pt x="89945" y="192741"/>
                  <a:pt x="102040" y="146779"/>
                </a:cubicBezTo>
                <a:cubicBezTo>
                  <a:pt x="114135" y="100817"/>
                  <a:pt x="201221" y="13731"/>
                  <a:pt x="247183" y="1636"/>
                </a:cubicBezTo>
                <a:cubicBezTo>
                  <a:pt x="293145" y="-10459"/>
                  <a:pt x="348783" y="47598"/>
                  <a:pt x="377811" y="74207"/>
                </a:cubicBezTo>
                <a:cubicBezTo>
                  <a:pt x="406839" y="100816"/>
                  <a:pt x="397164" y="168550"/>
                  <a:pt x="421354" y="161293"/>
                </a:cubicBezTo>
                <a:cubicBezTo>
                  <a:pt x="445544" y="154036"/>
                  <a:pt x="476992" y="35503"/>
                  <a:pt x="522954" y="30665"/>
                </a:cubicBezTo>
                <a:cubicBezTo>
                  <a:pt x="568916" y="25827"/>
                  <a:pt x="665678" y="100818"/>
                  <a:pt x="697126" y="132265"/>
                </a:cubicBezTo>
                <a:cubicBezTo>
                  <a:pt x="728574" y="163712"/>
                  <a:pt x="716478" y="190322"/>
                  <a:pt x="711640" y="219350"/>
                </a:cubicBezTo>
                <a:cubicBezTo>
                  <a:pt x="706802" y="248378"/>
                  <a:pt x="660840" y="277407"/>
                  <a:pt x="668097" y="306436"/>
                </a:cubicBezTo>
                <a:cubicBezTo>
                  <a:pt x="675354" y="335465"/>
                  <a:pt x="738250" y="369332"/>
                  <a:pt x="755183" y="393522"/>
                </a:cubicBezTo>
                <a:cubicBezTo>
                  <a:pt x="772116" y="417712"/>
                  <a:pt x="774535" y="420132"/>
                  <a:pt x="769697" y="451579"/>
                </a:cubicBezTo>
                <a:cubicBezTo>
                  <a:pt x="764859" y="483026"/>
                  <a:pt x="750344" y="545921"/>
                  <a:pt x="726154" y="582207"/>
                </a:cubicBezTo>
                <a:cubicBezTo>
                  <a:pt x="701964" y="618493"/>
                  <a:pt x="653582" y="664455"/>
                  <a:pt x="624554" y="669293"/>
                </a:cubicBezTo>
                <a:cubicBezTo>
                  <a:pt x="595526" y="674131"/>
                  <a:pt x="576173" y="596722"/>
                  <a:pt x="551983" y="611236"/>
                </a:cubicBezTo>
                <a:cubicBezTo>
                  <a:pt x="527793" y="625750"/>
                  <a:pt x="515697" y="729770"/>
                  <a:pt x="479411" y="756379"/>
                </a:cubicBezTo>
                <a:cubicBezTo>
                  <a:pt x="443125" y="782988"/>
                  <a:pt x="375393" y="780569"/>
                  <a:pt x="334269" y="770893"/>
                </a:cubicBezTo>
                <a:cubicBezTo>
                  <a:pt x="293145" y="761217"/>
                  <a:pt x="249602" y="734608"/>
                  <a:pt x="232669" y="698322"/>
                </a:cubicBezTo>
                <a:cubicBezTo>
                  <a:pt x="215736" y="662036"/>
                  <a:pt x="247183" y="567693"/>
                  <a:pt x="232669" y="553179"/>
                </a:cubicBezTo>
                <a:cubicBezTo>
                  <a:pt x="218155" y="538665"/>
                  <a:pt x="179450" y="616074"/>
                  <a:pt x="145583" y="611236"/>
                </a:cubicBezTo>
                <a:cubicBezTo>
                  <a:pt x="111716" y="606398"/>
                  <a:pt x="53659" y="558017"/>
                  <a:pt x="29469" y="524150"/>
                </a:cubicBezTo>
                <a:cubicBezTo>
                  <a:pt x="5279" y="490283"/>
                  <a:pt x="-1979" y="441903"/>
                  <a:pt x="440" y="408036"/>
                </a:cubicBezTo>
                <a:cubicBezTo>
                  <a:pt x="2859" y="374169"/>
                  <a:pt x="14955" y="337883"/>
                  <a:pt x="43983" y="320950"/>
                </a:cubicBezTo>
                <a:cubicBezTo>
                  <a:pt x="73011" y="304017"/>
                  <a:pt x="164935" y="306435"/>
                  <a:pt x="174611" y="277407"/>
                </a:cubicBezTo>
                <a:close/>
              </a:path>
            </a:pathLst>
          </a:custGeom>
          <a:solidFill>
            <a:srgbClr val="0070C0">
              <a:alpha val="60000"/>
            </a:srgbClr>
          </a:solidFill>
          <a:ln>
            <a:solidFill>
              <a:srgbClr val="0070C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 rot="6034611">
            <a:off x="3444082" y="1869281"/>
            <a:ext cx="773112" cy="777875"/>
          </a:xfrm>
          <a:custGeom>
            <a:avLst/>
            <a:gdLst>
              <a:gd name="connsiteX0" fmla="*/ 174611 w 771898"/>
              <a:gd name="connsiteY0" fmla="*/ 277407 h 777634"/>
              <a:gd name="connsiteX1" fmla="*/ 102040 w 771898"/>
              <a:gd name="connsiteY1" fmla="*/ 146779 h 777634"/>
              <a:gd name="connsiteX2" fmla="*/ 247183 w 771898"/>
              <a:gd name="connsiteY2" fmla="*/ 1636 h 777634"/>
              <a:gd name="connsiteX3" fmla="*/ 377811 w 771898"/>
              <a:gd name="connsiteY3" fmla="*/ 74207 h 777634"/>
              <a:gd name="connsiteX4" fmla="*/ 421354 w 771898"/>
              <a:gd name="connsiteY4" fmla="*/ 161293 h 777634"/>
              <a:gd name="connsiteX5" fmla="*/ 522954 w 771898"/>
              <a:gd name="connsiteY5" fmla="*/ 30665 h 777634"/>
              <a:gd name="connsiteX6" fmla="*/ 697126 w 771898"/>
              <a:gd name="connsiteY6" fmla="*/ 132265 h 777634"/>
              <a:gd name="connsiteX7" fmla="*/ 711640 w 771898"/>
              <a:gd name="connsiteY7" fmla="*/ 219350 h 777634"/>
              <a:gd name="connsiteX8" fmla="*/ 668097 w 771898"/>
              <a:gd name="connsiteY8" fmla="*/ 306436 h 777634"/>
              <a:gd name="connsiteX9" fmla="*/ 755183 w 771898"/>
              <a:gd name="connsiteY9" fmla="*/ 393522 h 777634"/>
              <a:gd name="connsiteX10" fmla="*/ 769697 w 771898"/>
              <a:gd name="connsiteY10" fmla="*/ 451579 h 777634"/>
              <a:gd name="connsiteX11" fmla="*/ 726154 w 771898"/>
              <a:gd name="connsiteY11" fmla="*/ 582207 h 777634"/>
              <a:gd name="connsiteX12" fmla="*/ 624554 w 771898"/>
              <a:gd name="connsiteY12" fmla="*/ 669293 h 777634"/>
              <a:gd name="connsiteX13" fmla="*/ 551983 w 771898"/>
              <a:gd name="connsiteY13" fmla="*/ 611236 h 777634"/>
              <a:gd name="connsiteX14" fmla="*/ 479411 w 771898"/>
              <a:gd name="connsiteY14" fmla="*/ 756379 h 777634"/>
              <a:gd name="connsiteX15" fmla="*/ 334269 w 771898"/>
              <a:gd name="connsiteY15" fmla="*/ 770893 h 777634"/>
              <a:gd name="connsiteX16" fmla="*/ 232669 w 771898"/>
              <a:gd name="connsiteY16" fmla="*/ 698322 h 777634"/>
              <a:gd name="connsiteX17" fmla="*/ 232669 w 771898"/>
              <a:gd name="connsiteY17" fmla="*/ 553179 h 777634"/>
              <a:gd name="connsiteX18" fmla="*/ 145583 w 771898"/>
              <a:gd name="connsiteY18" fmla="*/ 611236 h 777634"/>
              <a:gd name="connsiteX19" fmla="*/ 29469 w 771898"/>
              <a:gd name="connsiteY19" fmla="*/ 524150 h 777634"/>
              <a:gd name="connsiteX20" fmla="*/ 440 w 771898"/>
              <a:gd name="connsiteY20" fmla="*/ 408036 h 777634"/>
              <a:gd name="connsiteX21" fmla="*/ 43983 w 771898"/>
              <a:gd name="connsiteY21" fmla="*/ 320950 h 777634"/>
              <a:gd name="connsiteX22" fmla="*/ 174611 w 771898"/>
              <a:gd name="connsiteY22" fmla="*/ 277407 h 77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71898" h="777634">
                <a:moveTo>
                  <a:pt x="174611" y="277407"/>
                </a:moveTo>
                <a:cubicBezTo>
                  <a:pt x="184287" y="248379"/>
                  <a:pt x="89945" y="192741"/>
                  <a:pt x="102040" y="146779"/>
                </a:cubicBezTo>
                <a:cubicBezTo>
                  <a:pt x="114135" y="100817"/>
                  <a:pt x="201221" y="13731"/>
                  <a:pt x="247183" y="1636"/>
                </a:cubicBezTo>
                <a:cubicBezTo>
                  <a:pt x="293145" y="-10459"/>
                  <a:pt x="348783" y="47598"/>
                  <a:pt x="377811" y="74207"/>
                </a:cubicBezTo>
                <a:cubicBezTo>
                  <a:pt x="406839" y="100816"/>
                  <a:pt x="397164" y="168550"/>
                  <a:pt x="421354" y="161293"/>
                </a:cubicBezTo>
                <a:cubicBezTo>
                  <a:pt x="445544" y="154036"/>
                  <a:pt x="476992" y="35503"/>
                  <a:pt x="522954" y="30665"/>
                </a:cubicBezTo>
                <a:cubicBezTo>
                  <a:pt x="568916" y="25827"/>
                  <a:pt x="665678" y="100818"/>
                  <a:pt x="697126" y="132265"/>
                </a:cubicBezTo>
                <a:cubicBezTo>
                  <a:pt x="728574" y="163712"/>
                  <a:pt x="716478" y="190322"/>
                  <a:pt x="711640" y="219350"/>
                </a:cubicBezTo>
                <a:cubicBezTo>
                  <a:pt x="706802" y="248378"/>
                  <a:pt x="660840" y="277407"/>
                  <a:pt x="668097" y="306436"/>
                </a:cubicBezTo>
                <a:cubicBezTo>
                  <a:pt x="675354" y="335465"/>
                  <a:pt x="738250" y="369332"/>
                  <a:pt x="755183" y="393522"/>
                </a:cubicBezTo>
                <a:cubicBezTo>
                  <a:pt x="772116" y="417712"/>
                  <a:pt x="774535" y="420132"/>
                  <a:pt x="769697" y="451579"/>
                </a:cubicBezTo>
                <a:cubicBezTo>
                  <a:pt x="764859" y="483026"/>
                  <a:pt x="750344" y="545921"/>
                  <a:pt x="726154" y="582207"/>
                </a:cubicBezTo>
                <a:cubicBezTo>
                  <a:pt x="701964" y="618493"/>
                  <a:pt x="653582" y="664455"/>
                  <a:pt x="624554" y="669293"/>
                </a:cubicBezTo>
                <a:cubicBezTo>
                  <a:pt x="595526" y="674131"/>
                  <a:pt x="576173" y="596722"/>
                  <a:pt x="551983" y="611236"/>
                </a:cubicBezTo>
                <a:cubicBezTo>
                  <a:pt x="527793" y="625750"/>
                  <a:pt x="515697" y="729770"/>
                  <a:pt x="479411" y="756379"/>
                </a:cubicBezTo>
                <a:cubicBezTo>
                  <a:pt x="443125" y="782988"/>
                  <a:pt x="375393" y="780569"/>
                  <a:pt x="334269" y="770893"/>
                </a:cubicBezTo>
                <a:cubicBezTo>
                  <a:pt x="293145" y="761217"/>
                  <a:pt x="249602" y="734608"/>
                  <a:pt x="232669" y="698322"/>
                </a:cubicBezTo>
                <a:cubicBezTo>
                  <a:pt x="215736" y="662036"/>
                  <a:pt x="247183" y="567693"/>
                  <a:pt x="232669" y="553179"/>
                </a:cubicBezTo>
                <a:cubicBezTo>
                  <a:pt x="218155" y="538665"/>
                  <a:pt x="179450" y="616074"/>
                  <a:pt x="145583" y="611236"/>
                </a:cubicBezTo>
                <a:cubicBezTo>
                  <a:pt x="111716" y="606398"/>
                  <a:pt x="53659" y="558017"/>
                  <a:pt x="29469" y="524150"/>
                </a:cubicBezTo>
                <a:cubicBezTo>
                  <a:pt x="5279" y="490283"/>
                  <a:pt x="-1979" y="441903"/>
                  <a:pt x="440" y="408036"/>
                </a:cubicBezTo>
                <a:cubicBezTo>
                  <a:pt x="2859" y="374169"/>
                  <a:pt x="14955" y="337883"/>
                  <a:pt x="43983" y="320950"/>
                </a:cubicBezTo>
                <a:cubicBezTo>
                  <a:pt x="73011" y="304017"/>
                  <a:pt x="164935" y="306435"/>
                  <a:pt x="174611" y="277407"/>
                </a:cubicBezTo>
                <a:close/>
              </a:path>
            </a:pathLst>
          </a:custGeom>
          <a:solidFill>
            <a:srgbClr val="0070C0">
              <a:alpha val="60000"/>
            </a:srgbClr>
          </a:solidFill>
          <a:ln>
            <a:solidFill>
              <a:srgbClr val="0070C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69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9" b="17535"/>
          <a:stretch>
            <a:fillRect/>
          </a:stretch>
        </p:blipFill>
        <p:spPr>
          <a:xfrm>
            <a:off x="1095375" y="9525"/>
            <a:ext cx="6953250" cy="683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76225" y="404813"/>
            <a:ext cx="792163" cy="40481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dirty="0">
                <a:solidFill>
                  <a:srgbClr val="FFFFFF"/>
                </a:solidFill>
              </a:rPr>
              <a:t>1-4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1996406" y="3203975"/>
            <a:ext cx="5359950" cy="76944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EG" sz="4400" b="1" dirty="0">
                <a:ln w="12700">
                  <a:solidFill>
                    <a:srgbClr val="675E47">
                      <a:satMod val="155000"/>
                    </a:srgbClr>
                  </a:solidFill>
                  <a:prstDash val="solid"/>
                </a:ln>
                <a:solidFill>
                  <a:srgbClr val="DFDCB7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يساوى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443663" y="3357563"/>
            <a:ext cx="0" cy="3587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651500" y="906463"/>
            <a:ext cx="11525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651500" y="1412875"/>
            <a:ext cx="11525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651500" y="1844675"/>
            <a:ext cx="11525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651500" y="2349500"/>
            <a:ext cx="11525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7" t="29559" r="11678" b="61542"/>
          <a:stretch>
            <a:fillRect/>
          </a:stretch>
        </p:blipFill>
        <p:spPr bwMode="auto">
          <a:xfrm>
            <a:off x="2484438" y="908050"/>
            <a:ext cx="2190750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27884" y="933545"/>
            <a:ext cx="360040" cy="58477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ar-EG" sz="3200" b="1" dirty="0">
                <a:ln w="10541" cmpd="sng">
                  <a:solidFill>
                    <a:srgbClr val="A9A57C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A9A57C">
                        <a:tint val="40000"/>
                        <a:satMod val="250000"/>
                      </a:srgbClr>
                    </a:gs>
                    <a:gs pos="9000">
                      <a:srgbClr val="A9A57C">
                        <a:tint val="52000"/>
                        <a:satMod val="300000"/>
                      </a:srgbClr>
                    </a:gs>
                    <a:gs pos="50000">
                      <a:srgbClr val="A9A57C">
                        <a:shade val="20000"/>
                        <a:satMod val="300000"/>
                      </a:srgbClr>
                    </a:gs>
                    <a:gs pos="79000">
                      <a:srgbClr val="A9A57C">
                        <a:tint val="52000"/>
                        <a:satMod val="300000"/>
                      </a:srgbClr>
                    </a:gs>
                    <a:gs pos="100000">
                      <a:srgbClr val="A9A57C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=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003800" y="3357563"/>
            <a:ext cx="0" cy="3587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27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4" t="51926" r="54700" b="37476"/>
          <a:stretch>
            <a:fillRect/>
          </a:stretch>
        </p:blipFill>
        <p:spPr bwMode="auto">
          <a:xfrm>
            <a:off x="1908175" y="3568700"/>
            <a:ext cx="104457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Connector 15"/>
          <p:cNvCxnSpPr/>
          <p:nvPr/>
        </p:nvCxnSpPr>
        <p:spPr>
          <a:xfrm flipV="1">
            <a:off x="2430463" y="3357563"/>
            <a:ext cx="0" cy="3587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227763" y="5229225"/>
            <a:ext cx="287337" cy="5032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4675188" y="5229225"/>
            <a:ext cx="328612" cy="5032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1743075" y="5229225"/>
            <a:ext cx="741363" cy="5032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705225" y="3340100"/>
            <a:ext cx="0" cy="36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27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46" t="69321" r="44466" b="18571"/>
          <a:stretch>
            <a:fillRect/>
          </a:stretch>
        </p:blipFill>
        <p:spPr bwMode="auto">
          <a:xfrm>
            <a:off x="3389313" y="4692650"/>
            <a:ext cx="638175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Straight Connector 25"/>
          <p:cNvCxnSpPr/>
          <p:nvPr/>
        </p:nvCxnSpPr>
        <p:spPr>
          <a:xfrm flipH="1" flipV="1">
            <a:off x="3698875" y="5267325"/>
            <a:ext cx="188913" cy="5048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665788" y="404813"/>
            <a:ext cx="11525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58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7" b="17838"/>
          <a:stretch>
            <a:fillRect/>
          </a:stretch>
        </p:blipFill>
        <p:spPr>
          <a:xfrm>
            <a:off x="1030288" y="0"/>
            <a:ext cx="708342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76225" y="404813"/>
            <a:ext cx="792163" cy="40481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dirty="0">
                <a:solidFill>
                  <a:srgbClr val="FFFFFF"/>
                </a:solidFill>
              </a:rPr>
              <a:t>1-5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1996406" y="3203975"/>
            <a:ext cx="5359950" cy="76944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EG" sz="4400" b="1" dirty="0">
                <a:ln w="12700">
                  <a:solidFill>
                    <a:srgbClr val="675E47">
                      <a:satMod val="155000"/>
                    </a:srgbClr>
                  </a:solidFill>
                  <a:prstDash val="solid"/>
                </a:ln>
                <a:solidFill>
                  <a:srgbClr val="DFDCB7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أكثر من , أقل من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651500" y="1125538"/>
            <a:ext cx="79216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651500" y="476250"/>
            <a:ext cx="79216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372225" y="44450"/>
            <a:ext cx="647700" cy="18002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651500" y="3589338"/>
            <a:ext cx="720725" cy="4873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356100" y="3589338"/>
            <a:ext cx="720725" cy="4873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916238" y="3589338"/>
            <a:ext cx="719137" cy="4873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rot="5400000">
            <a:off x="3554413" y="179388"/>
            <a:ext cx="1268412" cy="62404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1" t="73732" r="20329" b="19072"/>
          <a:stretch>
            <a:fillRect/>
          </a:stretch>
        </p:blipFill>
        <p:spPr bwMode="auto">
          <a:xfrm>
            <a:off x="2709863" y="5602288"/>
            <a:ext cx="4851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2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</Words>
  <Application>Microsoft Office PowerPoint</Application>
  <PresentationFormat>عرض على الشاشة (3:4)‏</PresentationFormat>
  <Paragraphs>11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1_Adjacency</vt:lpstr>
      <vt:lpstr>الفصل الاول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الفصل الاول</dc:title>
  <dc:creator>Hossam</dc:creator>
  <cp:lastModifiedBy>Hossam</cp:lastModifiedBy>
  <cp:revision>1</cp:revision>
  <dcterms:created xsi:type="dcterms:W3CDTF">2016-12-15T06:06:42Z</dcterms:created>
  <dcterms:modified xsi:type="dcterms:W3CDTF">2016-12-15T06:07:57Z</dcterms:modified>
</cp:coreProperties>
</file>