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33D11-FBA4-483B-A9F0-2A3CCC288EF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F482-1E98-4A80-9996-34836CD41A33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1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C799-57E2-491C-91B5-080FFA223C9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CAEC-0010-4EE8-9313-D21A80FCC21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9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44B7-C936-42F9-B00F-27F246489BF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CED-7680-4E22-816C-1E90E87F7B5A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9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D47B-0AD3-410A-84A8-F96D722650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9F29-9738-4F86-9458-04C2223E1A2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A94F-5C81-4E72-A4FB-DA9F6803184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7309-5942-4D31-BEB8-1D768E5D2DC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06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A85C9-A074-43D7-BE8C-DEA9420F041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80FA8-6520-44C3-B2FD-7049C489B12B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03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BC68-D9D2-4A69-9274-1C2A9DB50AF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F903-ABAC-4C68-8322-19F4569ACE80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227A6-9E8B-4359-BF87-6FC7E93FAEE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0EEC0-D3FA-4090-B44E-3E16416EEBBA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mepage">
            <a:hlinkClick r:id="rId2" action="ppaction://hlinksldjump"/>
          </p:cNvPr>
          <p:cNvSpPr>
            <a:spLocks noEditPoints="1" noChangeArrowheads="1"/>
          </p:cNvSpPr>
          <p:nvPr userDrawn="1"/>
        </p:nvSpPr>
        <p:spPr bwMode="auto">
          <a:xfrm>
            <a:off x="8416925" y="6165850"/>
            <a:ext cx="646113" cy="692150"/>
          </a:xfrm>
          <a:custGeom>
            <a:avLst/>
            <a:gdLst>
              <a:gd name="T0" fmla="*/ 0 w 21600"/>
              <a:gd name="T1" fmla="*/ 0 h 21600"/>
              <a:gd name="T2" fmla="*/ 322771 w 21600"/>
              <a:gd name="T3" fmla="*/ 0 h 21600"/>
              <a:gd name="T4" fmla="*/ 645541 w 21600"/>
              <a:gd name="T5" fmla="*/ 0 h 21600"/>
              <a:gd name="T6" fmla="*/ 645541 w 21600"/>
              <a:gd name="T7" fmla="*/ 346348 h 21600"/>
              <a:gd name="T8" fmla="*/ 645541 w 21600"/>
              <a:gd name="T9" fmla="*/ 692696 h 21600"/>
              <a:gd name="T10" fmla="*/ 322771 w 21600"/>
              <a:gd name="T11" fmla="*/ 692696 h 21600"/>
              <a:gd name="T12" fmla="*/ 0 w 21600"/>
              <a:gd name="T13" fmla="*/ 346348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999 w 21600"/>
              <a:gd name="T22" fmla="*/ 12174 h 21600"/>
              <a:gd name="T23" fmla="*/ 20813 w 21600"/>
              <a:gd name="T24" fmla="*/ 17149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5251" y="7101"/>
                </a:moveTo>
                <a:lnTo>
                  <a:pt x="5251" y="11160"/>
                </a:lnTo>
                <a:lnTo>
                  <a:pt x="16306" y="11160"/>
                </a:lnTo>
                <a:lnTo>
                  <a:pt x="16306" y="7052"/>
                </a:lnTo>
                <a:lnTo>
                  <a:pt x="16901" y="6561"/>
                </a:lnTo>
                <a:lnTo>
                  <a:pt x="15264" y="5236"/>
                </a:lnTo>
                <a:lnTo>
                  <a:pt x="15264" y="1636"/>
                </a:lnTo>
                <a:lnTo>
                  <a:pt x="13478" y="1636"/>
                </a:lnTo>
                <a:lnTo>
                  <a:pt x="13478" y="3698"/>
                </a:lnTo>
                <a:lnTo>
                  <a:pt x="11182" y="1669"/>
                </a:lnTo>
                <a:lnTo>
                  <a:pt x="4847" y="6561"/>
                </a:lnTo>
                <a:lnTo>
                  <a:pt x="5251" y="7101"/>
                </a:lnTo>
                <a:close/>
              </a:path>
              <a:path w="21600" h="21600" extrusionOk="0">
                <a:moveTo>
                  <a:pt x="9396" y="11160"/>
                </a:moveTo>
                <a:lnTo>
                  <a:pt x="9396" y="7772"/>
                </a:lnTo>
                <a:lnTo>
                  <a:pt x="11820" y="7772"/>
                </a:lnTo>
                <a:lnTo>
                  <a:pt x="11820" y="11160"/>
                </a:lnTo>
                <a:lnTo>
                  <a:pt x="9396" y="11160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2F2B20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BA96-AF75-4501-8060-1448AF37BBF7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E5917-6C36-45C9-A6B9-F2B69591CAA1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8819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3817F-051A-4650-89E0-D8D9F90045A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5526-7E1A-46D3-8DB3-BFD1A1927941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5A1F9-5CC0-475E-A0D1-321D1C816F1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C4B16-A095-4F76-B6B4-3D9ADD04CCD3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22B15E-F958-4931-870B-9C8EC686EF7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6F933-AB91-4D14-A8A6-A4169157ED86}" type="datetimeFigureOut">
              <a:rPr lang="ar-EG">
                <a:solidFill>
                  <a:srgbClr val="DFDCB7"/>
                </a:solidFill>
              </a:rPr>
              <a:pPr>
                <a:defRPr/>
              </a:pPr>
              <a:t>12/03/1438</a:t>
            </a:fld>
            <a:endParaRPr lang="ar-EG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11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2pPr>
      <a:lvl3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3pPr>
      <a:lvl4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4pPr>
      <a:lvl5pPr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  <a:cs typeface="Times New Roman" pitchFamily="18" charset="0"/>
        </a:defRPr>
      </a:lvl9pPr>
    </p:titleStyle>
    <p:bodyStyle>
      <a:lvl1pPr marL="3429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r" rtl="1" fontAlgn="base">
        <a:spcBef>
          <a:spcPct val="20000"/>
        </a:spcBef>
        <a:spcAft>
          <a:spcPct val="0"/>
        </a:spcAft>
        <a:buClr>
          <a:srgbClr val="D2CB6C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r" rtl="1" fontAlgn="base">
        <a:spcBef>
          <a:spcPct val="20000"/>
        </a:spcBef>
        <a:spcAft>
          <a:spcPct val="0"/>
        </a:spcAft>
        <a:buClr>
          <a:srgbClr val="95A39D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r" rtl="1" fontAlgn="base">
        <a:spcBef>
          <a:spcPct val="20000"/>
        </a:spcBef>
        <a:spcAft>
          <a:spcPct val="0"/>
        </a:spcAft>
        <a:buClr>
          <a:srgbClr val="C89F5D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0" t="20737" r="21587" b="63342"/>
          <a:stretch>
            <a:fillRect/>
          </a:stretch>
        </p:blipFill>
        <p:spPr bwMode="auto">
          <a:xfrm>
            <a:off x="2373313" y="2457450"/>
            <a:ext cx="4397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23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15135" r="30635" b="9680"/>
          <a:stretch>
            <a:fillRect/>
          </a:stretch>
        </p:blipFill>
        <p:spPr bwMode="auto">
          <a:xfrm>
            <a:off x="1304925" y="0"/>
            <a:ext cx="6534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32588" y="908050"/>
            <a:ext cx="792162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4075" y="908050"/>
            <a:ext cx="792163" cy="792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4925" y="908050"/>
            <a:ext cx="792163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2763" y="908050"/>
            <a:ext cx="792162" cy="792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600" y="908050"/>
            <a:ext cx="792163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00338" y="908050"/>
            <a:ext cx="792162" cy="792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150" y="908050"/>
            <a:ext cx="792163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35713" y="2852738"/>
            <a:ext cx="792162" cy="792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0213" y="2813050"/>
            <a:ext cx="792162" cy="792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852738"/>
            <a:ext cx="792163" cy="792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5888" y="2813050"/>
            <a:ext cx="792162" cy="792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59113" y="2852738"/>
            <a:ext cx="792162" cy="792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32025" y="2813050"/>
            <a:ext cx="792163" cy="792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5713" y="4437063"/>
            <a:ext cx="792162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10213" y="4437063"/>
            <a:ext cx="792162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4437063"/>
            <a:ext cx="792163" cy="7921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4300" y="4437063"/>
            <a:ext cx="792163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70225" y="4437063"/>
            <a:ext cx="790575" cy="7921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6950" y="4441825"/>
            <a:ext cx="792163" cy="7921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335713" y="5876925"/>
            <a:ext cx="792162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8625" y="5865813"/>
            <a:ext cx="792163" cy="7921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6463" y="5876925"/>
            <a:ext cx="792162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98900" y="5876925"/>
            <a:ext cx="790575" cy="792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59113" y="5876925"/>
            <a:ext cx="792162" cy="792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68538" y="5805488"/>
            <a:ext cx="790575" cy="7921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14250" r="29842" b="76904"/>
          <a:stretch>
            <a:fillRect/>
          </a:stretch>
        </p:blipFill>
        <p:spPr bwMode="auto">
          <a:xfrm>
            <a:off x="6567488" y="0"/>
            <a:ext cx="2592387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35774" r="29524" b="18230"/>
          <a:stretch>
            <a:fillRect/>
          </a:stretch>
        </p:blipFill>
        <p:spPr bwMode="auto">
          <a:xfrm>
            <a:off x="0" y="890588"/>
            <a:ext cx="9110663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971550" y="1341438"/>
            <a:ext cx="863600" cy="8636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971550" y="5300663"/>
            <a:ext cx="863600" cy="86518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6" t="14545" r="31111" b="7027"/>
          <a:stretch>
            <a:fillRect/>
          </a:stretch>
        </p:blipFill>
        <p:spPr bwMode="auto">
          <a:xfrm>
            <a:off x="1577975" y="7938"/>
            <a:ext cx="59880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979613" y="836613"/>
            <a:ext cx="720725" cy="72072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051050" y="2420938"/>
            <a:ext cx="720725" cy="72072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51050" y="4076700"/>
            <a:ext cx="720725" cy="72072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6" name="Picture 5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2" t="73999" r="34315" b="20821"/>
          <a:stretch>
            <a:fillRect/>
          </a:stretch>
        </p:blipFill>
        <p:spPr bwMode="auto">
          <a:xfrm>
            <a:off x="6804025" y="6016625"/>
            <a:ext cx="5175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8" t="74113" r="37704" b="19958"/>
          <a:stretch>
            <a:fillRect/>
          </a:stretch>
        </p:blipFill>
        <p:spPr bwMode="auto">
          <a:xfrm>
            <a:off x="6130925" y="6021388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8" t="74113" r="37704" b="19958"/>
          <a:stretch>
            <a:fillRect/>
          </a:stretch>
        </p:blipFill>
        <p:spPr bwMode="auto">
          <a:xfrm>
            <a:off x="5545138" y="6021388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2" t="73999" r="34315" b="20821"/>
          <a:stretch>
            <a:fillRect/>
          </a:stretch>
        </p:blipFill>
        <p:spPr bwMode="auto">
          <a:xfrm>
            <a:off x="4932363" y="6016625"/>
            <a:ext cx="515937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8" t="74113" r="37704" b="19958"/>
          <a:stretch>
            <a:fillRect/>
          </a:stretch>
        </p:blipFill>
        <p:spPr bwMode="auto">
          <a:xfrm>
            <a:off x="4375150" y="6010275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8" t="74113" r="37704" b="19958"/>
          <a:stretch>
            <a:fillRect/>
          </a:stretch>
        </p:blipFill>
        <p:spPr bwMode="auto">
          <a:xfrm>
            <a:off x="3708400" y="6021388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2" t="73999" r="34315" b="20821"/>
          <a:stretch>
            <a:fillRect/>
          </a:stretch>
        </p:blipFill>
        <p:spPr bwMode="auto">
          <a:xfrm>
            <a:off x="3119438" y="6021388"/>
            <a:ext cx="5159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8" t="74113" r="37704" b="19958"/>
          <a:stretch>
            <a:fillRect/>
          </a:stretch>
        </p:blipFill>
        <p:spPr bwMode="auto">
          <a:xfrm>
            <a:off x="2501900" y="6021388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8" t="74113" r="37704" b="19958"/>
          <a:stretch>
            <a:fillRect/>
          </a:stretch>
        </p:blipFill>
        <p:spPr bwMode="auto">
          <a:xfrm>
            <a:off x="1871663" y="6021388"/>
            <a:ext cx="5397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58160" r="32857" b="23541"/>
          <a:stretch>
            <a:fillRect/>
          </a:stretch>
        </p:blipFill>
        <p:spPr bwMode="auto">
          <a:xfrm>
            <a:off x="1171575" y="4797425"/>
            <a:ext cx="56007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2" t="11008" r="28094" b="72777"/>
          <a:stretch>
            <a:fillRect/>
          </a:stretch>
        </p:blipFill>
        <p:spPr bwMode="auto">
          <a:xfrm>
            <a:off x="7924800" y="0"/>
            <a:ext cx="12192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3" t="70268" r="29524" b="1505"/>
          <a:stretch>
            <a:fillRect/>
          </a:stretch>
        </p:blipFill>
        <p:spPr bwMode="auto">
          <a:xfrm>
            <a:off x="900113" y="0"/>
            <a:ext cx="6896100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2" t="22716" r="30159" b="51376"/>
          <a:stretch>
            <a:fillRect/>
          </a:stretch>
        </p:blipFill>
        <p:spPr bwMode="auto">
          <a:xfrm>
            <a:off x="900113" y="2728913"/>
            <a:ext cx="6148387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156176" y="1930039"/>
            <a:ext cx="547977" cy="798171"/>
            <a:chOff x="6156176" y="1930039"/>
            <a:chExt cx="547977" cy="798171"/>
          </a:xfrm>
          <a:solidFill>
            <a:srgbClr val="FFFF00"/>
          </a:solidFill>
        </p:grpSpPr>
        <p:sp>
          <p:nvSpPr>
            <p:cNvPr id="6" name="Rectangle 5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0112" y="1910749"/>
            <a:ext cx="547977" cy="798171"/>
            <a:chOff x="6156176" y="1930039"/>
            <a:chExt cx="547977" cy="798171"/>
          </a:xfrm>
          <a:solidFill>
            <a:srgbClr val="0070C0"/>
          </a:solidFill>
        </p:grpSpPr>
        <p:sp>
          <p:nvSpPr>
            <p:cNvPr id="10" name="Rectangle 9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82866" y="1930039"/>
            <a:ext cx="547977" cy="798171"/>
            <a:chOff x="6156176" y="1930039"/>
            <a:chExt cx="547977" cy="798171"/>
          </a:xfrm>
          <a:solidFill>
            <a:srgbClr val="0070C0"/>
          </a:solidFill>
        </p:grpSpPr>
        <p:sp>
          <p:nvSpPr>
            <p:cNvPr id="13" name="Rectangle 12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48008" y="1910749"/>
            <a:ext cx="547977" cy="798171"/>
            <a:chOff x="6156176" y="1930039"/>
            <a:chExt cx="547977" cy="798171"/>
          </a:xfrm>
          <a:solidFill>
            <a:srgbClr val="FFFF00"/>
          </a:solidFill>
        </p:grpSpPr>
        <p:sp>
          <p:nvSpPr>
            <p:cNvPr id="16" name="Rectangle 15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35991" y="1910749"/>
            <a:ext cx="547977" cy="798171"/>
            <a:chOff x="6156176" y="1930039"/>
            <a:chExt cx="547977" cy="798171"/>
          </a:xfrm>
          <a:solidFill>
            <a:srgbClr val="0070C0"/>
          </a:solidFill>
        </p:grpSpPr>
        <p:sp>
          <p:nvSpPr>
            <p:cNvPr id="19" name="Rectangle 18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52452" y="1910749"/>
            <a:ext cx="547977" cy="798171"/>
            <a:chOff x="6156176" y="1930039"/>
            <a:chExt cx="547977" cy="798171"/>
          </a:xfrm>
          <a:solidFill>
            <a:srgbClr val="0070C0"/>
          </a:solidFill>
        </p:grpSpPr>
        <p:sp>
          <p:nvSpPr>
            <p:cNvPr id="22" name="Rectangle 21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11855" y="1910749"/>
            <a:ext cx="547977" cy="798171"/>
            <a:chOff x="6156176" y="1930039"/>
            <a:chExt cx="547977" cy="798171"/>
          </a:xfrm>
          <a:solidFill>
            <a:srgbClr val="FFFF00"/>
          </a:solidFill>
        </p:grpSpPr>
        <p:sp>
          <p:nvSpPr>
            <p:cNvPr id="25" name="Rectangle 24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39193" y="1930039"/>
            <a:ext cx="547977" cy="798171"/>
            <a:chOff x="6156176" y="1930039"/>
            <a:chExt cx="547977" cy="798171"/>
          </a:xfrm>
          <a:solidFill>
            <a:srgbClr val="0070C0"/>
          </a:solidFill>
        </p:grpSpPr>
        <p:sp>
          <p:nvSpPr>
            <p:cNvPr id="28" name="Rectangle 27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963878" y="1930039"/>
            <a:ext cx="547977" cy="798171"/>
            <a:chOff x="6156176" y="1930039"/>
            <a:chExt cx="547977" cy="798171"/>
          </a:xfrm>
          <a:solidFill>
            <a:srgbClr val="0070C0"/>
          </a:solidFill>
        </p:grpSpPr>
        <p:sp>
          <p:nvSpPr>
            <p:cNvPr id="31" name="Rectangle 30"/>
            <p:cNvSpPr/>
            <p:nvPr/>
          </p:nvSpPr>
          <p:spPr>
            <a:xfrm>
              <a:off x="6156176" y="2276872"/>
              <a:ext cx="504000" cy="45133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>
              <a:off x="6164065" y="1930039"/>
              <a:ext cx="540088" cy="288032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>
                <a:solidFill>
                  <a:srgbClr val="FFFFFF"/>
                </a:solidFill>
              </a:endParaRPr>
            </a:p>
          </p:txBody>
        </p:sp>
      </p:grpSp>
      <p:sp>
        <p:nvSpPr>
          <p:cNvPr id="33" name="5-Point Star 32"/>
          <p:cNvSpPr/>
          <p:nvPr/>
        </p:nvSpPr>
        <p:spPr>
          <a:xfrm>
            <a:off x="5508625" y="4329113"/>
            <a:ext cx="395288" cy="395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4" name="5-Point Star 33"/>
          <p:cNvSpPr/>
          <p:nvPr/>
        </p:nvSpPr>
        <p:spPr>
          <a:xfrm>
            <a:off x="5062538" y="4329113"/>
            <a:ext cx="396875" cy="395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4625975" y="4329113"/>
            <a:ext cx="395288" cy="3952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6" name="5-Point Star 35"/>
          <p:cNvSpPr/>
          <p:nvPr/>
        </p:nvSpPr>
        <p:spPr>
          <a:xfrm>
            <a:off x="4149725" y="4329113"/>
            <a:ext cx="396875" cy="395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3643313" y="4329113"/>
            <a:ext cx="396875" cy="395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8" name="5-Point Star 37"/>
          <p:cNvSpPr/>
          <p:nvPr/>
        </p:nvSpPr>
        <p:spPr>
          <a:xfrm>
            <a:off x="3184525" y="4329113"/>
            <a:ext cx="396875" cy="3952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39" name="5-Point Star 38"/>
          <p:cNvSpPr/>
          <p:nvPr/>
        </p:nvSpPr>
        <p:spPr>
          <a:xfrm>
            <a:off x="2679700" y="4329113"/>
            <a:ext cx="395288" cy="395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0" name="5-Point Star 39"/>
          <p:cNvSpPr/>
          <p:nvPr/>
        </p:nvSpPr>
        <p:spPr>
          <a:xfrm>
            <a:off x="2270125" y="4329113"/>
            <a:ext cx="395288" cy="39528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1" name="5-Point Star 40"/>
          <p:cNvSpPr/>
          <p:nvPr/>
        </p:nvSpPr>
        <p:spPr>
          <a:xfrm>
            <a:off x="1773238" y="4329113"/>
            <a:ext cx="396875" cy="3952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19775" y="6445250"/>
            <a:ext cx="411163" cy="368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83200" y="6442075"/>
            <a:ext cx="409575" cy="366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4784725" y="6373813"/>
            <a:ext cx="396875" cy="39528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76713" y="6408738"/>
            <a:ext cx="409575" cy="36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41725" y="6408738"/>
            <a:ext cx="411163" cy="36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7" name="5-Point Star 46"/>
          <p:cNvSpPr/>
          <p:nvPr/>
        </p:nvSpPr>
        <p:spPr>
          <a:xfrm>
            <a:off x="3184525" y="6384925"/>
            <a:ext cx="396875" cy="39687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519363" y="6373813"/>
            <a:ext cx="411162" cy="36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01838" y="6373813"/>
            <a:ext cx="409575" cy="3667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0" name="5-Point Star 49"/>
          <p:cNvSpPr/>
          <p:nvPr/>
        </p:nvSpPr>
        <p:spPr>
          <a:xfrm>
            <a:off x="1447800" y="6345238"/>
            <a:ext cx="395288" cy="396875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4067175" y="-26988"/>
            <a:ext cx="2292350" cy="81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7" t="62006" r="19698" b="27571"/>
          <a:stretch>
            <a:fillRect/>
          </a:stretch>
        </p:blipFill>
        <p:spPr bwMode="auto">
          <a:xfrm>
            <a:off x="3841750" y="1004888"/>
            <a:ext cx="2517775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3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53758" r="20952" b="36217"/>
          <a:stretch>
            <a:fillRect/>
          </a:stretch>
        </p:blipFill>
        <p:spPr bwMode="auto">
          <a:xfrm>
            <a:off x="2852738" y="1768475"/>
            <a:ext cx="33893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1" t="11891" r="30159" b="80443"/>
          <a:stretch>
            <a:fillRect/>
          </a:stretch>
        </p:blipFill>
        <p:spPr bwMode="auto">
          <a:xfrm>
            <a:off x="4257675" y="2470150"/>
            <a:ext cx="2101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4752" r="29207" b="77199"/>
          <a:stretch>
            <a:fillRect/>
          </a:stretch>
        </p:blipFill>
        <p:spPr bwMode="auto">
          <a:xfrm>
            <a:off x="3348038" y="3195638"/>
            <a:ext cx="30654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Ryadhyat 1 1.pdf - Adobe Reader">
            <a:hlinkClick r:id="" action="ppaction://noaction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7" t="14250" r="29842" b="76904"/>
          <a:stretch>
            <a:fillRect/>
          </a:stretch>
        </p:blipFill>
        <p:spPr bwMode="auto">
          <a:xfrm>
            <a:off x="3675063" y="3825875"/>
            <a:ext cx="25939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716463"/>
            <a:ext cx="21653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7198" r="23969" b="3194"/>
          <a:stretch>
            <a:fillRect/>
          </a:stretch>
        </p:blipFill>
        <p:spPr bwMode="auto">
          <a:xfrm>
            <a:off x="1187450" y="830263"/>
            <a:ext cx="4732338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16315" r="23810" b="59213"/>
          <a:stretch>
            <a:fillRect/>
          </a:stretch>
        </p:blipFill>
        <p:spPr bwMode="auto">
          <a:xfrm>
            <a:off x="1252538" y="4868863"/>
            <a:ext cx="4687887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Ryadhyat 1 1.pdf - Adobe Read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9" t="43735" r="31111" b="48010"/>
          <a:stretch>
            <a:fillRect/>
          </a:stretch>
        </p:blipFill>
        <p:spPr bwMode="auto">
          <a:xfrm>
            <a:off x="6084888" y="249238"/>
            <a:ext cx="22923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 rot="8469520">
            <a:off x="4376738" y="1657350"/>
            <a:ext cx="1238250" cy="98425"/>
          </a:xfrm>
          <a:prstGeom prst="round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 rot="8469520">
            <a:off x="3448050" y="1657350"/>
            <a:ext cx="1236663" cy="98425"/>
          </a:xfrm>
          <a:prstGeom prst="roundRect">
            <a:avLst/>
          </a:prstGeom>
          <a:solidFill>
            <a:srgbClr val="0070C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8469520">
            <a:off x="2593975" y="1657350"/>
            <a:ext cx="1236663" cy="98425"/>
          </a:xfrm>
          <a:prstGeom prst="roundRect">
            <a:avLst/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8469520">
            <a:off x="1728788" y="1657350"/>
            <a:ext cx="1238250" cy="98425"/>
          </a:xfrm>
          <a:prstGeom prst="roundRect">
            <a:avLst/>
          </a:prstGeom>
          <a:solidFill>
            <a:srgbClr val="00B05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292725" y="3716338"/>
            <a:ext cx="347663" cy="8651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73250" y="3741738"/>
            <a:ext cx="827088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>
            <a:off x="4716463" y="5949950"/>
            <a:ext cx="606425" cy="503238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8400" y="5949950"/>
            <a:ext cx="630238" cy="574675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2700338" y="6021388"/>
            <a:ext cx="606425" cy="503237"/>
          </a:xfrm>
          <a:prstGeom prst="triangl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8775" y="5943600"/>
            <a:ext cx="630238" cy="576263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20287" r="20390" b="26434"/>
          <a:stretch>
            <a:fillRect/>
          </a:stretch>
        </p:blipFill>
        <p:spPr bwMode="auto">
          <a:xfrm>
            <a:off x="34925" y="260350"/>
            <a:ext cx="7270750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20586" r="21794" b="40033"/>
          <a:stretch>
            <a:fillRect/>
          </a:stretch>
        </p:blipFill>
        <p:spPr bwMode="auto">
          <a:xfrm>
            <a:off x="0" y="4024313"/>
            <a:ext cx="7153275" cy="283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7" t="62006" r="19698" b="27571"/>
          <a:stretch>
            <a:fillRect/>
          </a:stretch>
        </p:blipFill>
        <p:spPr bwMode="auto">
          <a:xfrm>
            <a:off x="6588125" y="836613"/>
            <a:ext cx="2517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940425" y="260350"/>
            <a:ext cx="719138" cy="72072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1" t="33688" r="50224" b="58574"/>
          <a:stretch>
            <a:fillRect/>
          </a:stretch>
        </p:blipFill>
        <p:spPr bwMode="auto">
          <a:xfrm>
            <a:off x="5724525" y="3776663"/>
            <a:ext cx="64452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1" t="33688" r="50224" b="58574"/>
          <a:stretch>
            <a:fillRect/>
          </a:stretch>
        </p:blipFill>
        <p:spPr bwMode="auto">
          <a:xfrm>
            <a:off x="3254375" y="3740150"/>
            <a:ext cx="644525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1" t="33688" r="50224" b="58574"/>
          <a:stretch>
            <a:fillRect/>
          </a:stretch>
        </p:blipFill>
        <p:spPr bwMode="auto">
          <a:xfrm>
            <a:off x="827088" y="3736975"/>
            <a:ext cx="644525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2290763" y="5589588"/>
            <a:ext cx="582612" cy="454025"/>
          </a:xfrm>
          <a:custGeom>
            <a:avLst/>
            <a:gdLst>
              <a:gd name="connsiteX0" fmla="*/ 191362 w 583324"/>
              <a:gd name="connsiteY0" fmla="*/ 234137 h 455003"/>
              <a:gd name="connsiteX1" fmla="*/ 321990 w 583324"/>
              <a:gd name="connsiteY1" fmla="*/ 147051 h 455003"/>
              <a:gd name="connsiteX2" fmla="*/ 263933 w 583324"/>
              <a:gd name="connsiteY2" fmla="*/ 45451 h 455003"/>
              <a:gd name="connsiteX3" fmla="*/ 380048 w 583324"/>
              <a:gd name="connsiteY3" fmla="*/ 1909 h 455003"/>
              <a:gd name="connsiteX4" fmla="*/ 496162 w 583324"/>
              <a:gd name="connsiteY4" fmla="*/ 103509 h 455003"/>
              <a:gd name="connsiteX5" fmla="*/ 583248 w 583324"/>
              <a:gd name="connsiteY5" fmla="*/ 248651 h 455003"/>
              <a:gd name="connsiteX6" fmla="*/ 481648 w 583324"/>
              <a:gd name="connsiteY6" fmla="*/ 393794 h 455003"/>
              <a:gd name="connsiteX7" fmla="*/ 467133 w 583324"/>
              <a:gd name="connsiteY7" fmla="*/ 451851 h 455003"/>
              <a:gd name="connsiteX8" fmla="*/ 394562 w 583324"/>
              <a:gd name="connsiteY8" fmla="*/ 437337 h 455003"/>
              <a:gd name="connsiteX9" fmla="*/ 365533 w 583324"/>
              <a:gd name="connsiteY9" fmla="*/ 451851 h 455003"/>
              <a:gd name="connsiteX10" fmla="*/ 365533 w 583324"/>
              <a:gd name="connsiteY10" fmla="*/ 364766 h 455003"/>
              <a:gd name="connsiteX11" fmla="*/ 176848 w 583324"/>
              <a:gd name="connsiteY11" fmla="*/ 292194 h 455003"/>
              <a:gd name="connsiteX12" fmla="*/ 2676 w 583324"/>
              <a:gd name="connsiteY12" fmla="*/ 364766 h 455003"/>
              <a:gd name="connsiteX13" fmla="*/ 75248 w 583324"/>
              <a:gd name="connsiteY13" fmla="*/ 234137 h 455003"/>
              <a:gd name="connsiteX14" fmla="*/ 2676 w 583324"/>
              <a:gd name="connsiteY14" fmla="*/ 74480 h 455003"/>
              <a:gd name="connsiteX15" fmla="*/ 191362 w 583324"/>
              <a:gd name="connsiteY15" fmla="*/ 234137 h 4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324" h="455003">
                <a:moveTo>
                  <a:pt x="191362" y="234137"/>
                </a:moveTo>
                <a:cubicBezTo>
                  <a:pt x="244581" y="246232"/>
                  <a:pt x="309895" y="178499"/>
                  <a:pt x="321990" y="147051"/>
                </a:cubicBezTo>
                <a:cubicBezTo>
                  <a:pt x="334085" y="115603"/>
                  <a:pt x="254257" y="69641"/>
                  <a:pt x="263933" y="45451"/>
                </a:cubicBezTo>
                <a:cubicBezTo>
                  <a:pt x="273609" y="21261"/>
                  <a:pt x="341343" y="-7767"/>
                  <a:pt x="380048" y="1909"/>
                </a:cubicBezTo>
                <a:cubicBezTo>
                  <a:pt x="418753" y="11585"/>
                  <a:pt x="462295" y="62385"/>
                  <a:pt x="496162" y="103509"/>
                </a:cubicBezTo>
                <a:cubicBezTo>
                  <a:pt x="530029" y="144633"/>
                  <a:pt x="585667" y="200270"/>
                  <a:pt x="583248" y="248651"/>
                </a:cubicBezTo>
                <a:cubicBezTo>
                  <a:pt x="580829" y="297032"/>
                  <a:pt x="501000" y="359927"/>
                  <a:pt x="481648" y="393794"/>
                </a:cubicBezTo>
                <a:cubicBezTo>
                  <a:pt x="462296" y="427661"/>
                  <a:pt x="481647" y="444594"/>
                  <a:pt x="467133" y="451851"/>
                </a:cubicBezTo>
                <a:cubicBezTo>
                  <a:pt x="452619" y="459108"/>
                  <a:pt x="411495" y="437337"/>
                  <a:pt x="394562" y="437337"/>
                </a:cubicBezTo>
                <a:cubicBezTo>
                  <a:pt x="377629" y="437337"/>
                  <a:pt x="370371" y="463946"/>
                  <a:pt x="365533" y="451851"/>
                </a:cubicBezTo>
                <a:cubicBezTo>
                  <a:pt x="360695" y="439756"/>
                  <a:pt x="396980" y="391375"/>
                  <a:pt x="365533" y="364766"/>
                </a:cubicBezTo>
                <a:cubicBezTo>
                  <a:pt x="334086" y="338157"/>
                  <a:pt x="237324" y="292194"/>
                  <a:pt x="176848" y="292194"/>
                </a:cubicBezTo>
                <a:cubicBezTo>
                  <a:pt x="116372" y="292194"/>
                  <a:pt x="19609" y="374442"/>
                  <a:pt x="2676" y="364766"/>
                </a:cubicBezTo>
                <a:cubicBezTo>
                  <a:pt x="-14257" y="355090"/>
                  <a:pt x="75248" y="282518"/>
                  <a:pt x="75248" y="234137"/>
                </a:cubicBezTo>
                <a:cubicBezTo>
                  <a:pt x="75248" y="185756"/>
                  <a:pt x="-16676" y="81737"/>
                  <a:pt x="2676" y="74480"/>
                </a:cubicBezTo>
                <a:cubicBezTo>
                  <a:pt x="22028" y="67223"/>
                  <a:pt x="138143" y="222042"/>
                  <a:pt x="191362" y="2341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290763" y="4508500"/>
            <a:ext cx="582612" cy="455613"/>
          </a:xfrm>
          <a:custGeom>
            <a:avLst/>
            <a:gdLst>
              <a:gd name="connsiteX0" fmla="*/ 191362 w 583324"/>
              <a:gd name="connsiteY0" fmla="*/ 234137 h 455003"/>
              <a:gd name="connsiteX1" fmla="*/ 321990 w 583324"/>
              <a:gd name="connsiteY1" fmla="*/ 147051 h 455003"/>
              <a:gd name="connsiteX2" fmla="*/ 263933 w 583324"/>
              <a:gd name="connsiteY2" fmla="*/ 45451 h 455003"/>
              <a:gd name="connsiteX3" fmla="*/ 380048 w 583324"/>
              <a:gd name="connsiteY3" fmla="*/ 1909 h 455003"/>
              <a:gd name="connsiteX4" fmla="*/ 496162 w 583324"/>
              <a:gd name="connsiteY4" fmla="*/ 103509 h 455003"/>
              <a:gd name="connsiteX5" fmla="*/ 583248 w 583324"/>
              <a:gd name="connsiteY5" fmla="*/ 248651 h 455003"/>
              <a:gd name="connsiteX6" fmla="*/ 481648 w 583324"/>
              <a:gd name="connsiteY6" fmla="*/ 393794 h 455003"/>
              <a:gd name="connsiteX7" fmla="*/ 467133 w 583324"/>
              <a:gd name="connsiteY7" fmla="*/ 451851 h 455003"/>
              <a:gd name="connsiteX8" fmla="*/ 394562 w 583324"/>
              <a:gd name="connsiteY8" fmla="*/ 437337 h 455003"/>
              <a:gd name="connsiteX9" fmla="*/ 365533 w 583324"/>
              <a:gd name="connsiteY9" fmla="*/ 451851 h 455003"/>
              <a:gd name="connsiteX10" fmla="*/ 365533 w 583324"/>
              <a:gd name="connsiteY10" fmla="*/ 364766 h 455003"/>
              <a:gd name="connsiteX11" fmla="*/ 176848 w 583324"/>
              <a:gd name="connsiteY11" fmla="*/ 292194 h 455003"/>
              <a:gd name="connsiteX12" fmla="*/ 2676 w 583324"/>
              <a:gd name="connsiteY12" fmla="*/ 364766 h 455003"/>
              <a:gd name="connsiteX13" fmla="*/ 75248 w 583324"/>
              <a:gd name="connsiteY13" fmla="*/ 234137 h 455003"/>
              <a:gd name="connsiteX14" fmla="*/ 2676 w 583324"/>
              <a:gd name="connsiteY14" fmla="*/ 74480 h 455003"/>
              <a:gd name="connsiteX15" fmla="*/ 191362 w 583324"/>
              <a:gd name="connsiteY15" fmla="*/ 234137 h 45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324" h="455003">
                <a:moveTo>
                  <a:pt x="191362" y="234137"/>
                </a:moveTo>
                <a:cubicBezTo>
                  <a:pt x="244581" y="246232"/>
                  <a:pt x="309895" y="178499"/>
                  <a:pt x="321990" y="147051"/>
                </a:cubicBezTo>
                <a:cubicBezTo>
                  <a:pt x="334085" y="115603"/>
                  <a:pt x="254257" y="69641"/>
                  <a:pt x="263933" y="45451"/>
                </a:cubicBezTo>
                <a:cubicBezTo>
                  <a:pt x="273609" y="21261"/>
                  <a:pt x="341343" y="-7767"/>
                  <a:pt x="380048" y="1909"/>
                </a:cubicBezTo>
                <a:cubicBezTo>
                  <a:pt x="418753" y="11585"/>
                  <a:pt x="462295" y="62385"/>
                  <a:pt x="496162" y="103509"/>
                </a:cubicBezTo>
                <a:cubicBezTo>
                  <a:pt x="530029" y="144633"/>
                  <a:pt x="585667" y="200270"/>
                  <a:pt x="583248" y="248651"/>
                </a:cubicBezTo>
                <a:cubicBezTo>
                  <a:pt x="580829" y="297032"/>
                  <a:pt x="501000" y="359927"/>
                  <a:pt x="481648" y="393794"/>
                </a:cubicBezTo>
                <a:cubicBezTo>
                  <a:pt x="462296" y="427661"/>
                  <a:pt x="481647" y="444594"/>
                  <a:pt x="467133" y="451851"/>
                </a:cubicBezTo>
                <a:cubicBezTo>
                  <a:pt x="452619" y="459108"/>
                  <a:pt x="411495" y="437337"/>
                  <a:pt x="394562" y="437337"/>
                </a:cubicBezTo>
                <a:cubicBezTo>
                  <a:pt x="377629" y="437337"/>
                  <a:pt x="370371" y="463946"/>
                  <a:pt x="365533" y="451851"/>
                </a:cubicBezTo>
                <a:cubicBezTo>
                  <a:pt x="360695" y="439756"/>
                  <a:pt x="396980" y="391375"/>
                  <a:pt x="365533" y="364766"/>
                </a:cubicBezTo>
                <a:cubicBezTo>
                  <a:pt x="334086" y="338157"/>
                  <a:pt x="237324" y="292194"/>
                  <a:pt x="176848" y="292194"/>
                </a:cubicBezTo>
                <a:cubicBezTo>
                  <a:pt x="116372" y="292194"/>
                  <a:pt x="19609" y="374442"/>
                  <a:pt x="2676" y="364766"/>
                </a:cubicBezTo>
                <a:cubicBezTo>
                  <a:pt x="-14257" y="355090"/>
                  <a:pt x="75248" y="282518"/>
                  <a:pt x="75248" y="234137"/>
                </a:cubicBezTo>
                <a:cubicBezTo>
                  <a:pt x="75248" y="185756"/>
                  <a:pt x="-16676" y="81737"/>
                  <a:pt x="2676" y="74480"/>
                </a:cubicBezTo>
                <a:cubicBezTo>
                  <a:pt x="22028" y="67223"/>
                  <a:pt x="138143" y="222042"/>
                  <a:pt x="191362" y="23413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15846" r="21111" b="11745"/>
          <a:stretch>
            <a:fillRect/>
          </a:stretch>
        </p:blipFill>
        <p:spPr bwMode="auto">
          <a:xfrm>
            <a:off x="323850" y="333375"/>
            <a:ext cx="8177213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yadhyat 1 1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5" t="73907" r="37634" b="19962"/>
          <a:stretch/>
        </p:blipFill>
        <p:spPr>
          <a:xfrm>
            <a:off x="2843808" y="659047"/>
            <a:ext cx="928914" cy="478972"/>
          </a:xfrm>
          <a:prstGeom prst="flowChartInputOutpu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572000" y="3357563"/>
            <a:ext cx="720725" cy="71913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292725" y="4724400"/>
            <a:ext cx="863600" cy="865188"/>
            <a:chOff x="5220072" y="764704"/>
            <a:chExt cx="864096" cy="86409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38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1" t="53758" r="20952" b="36217"/>
          <a:stretch>
            <a:fillRect/>
          </a:stretch>
        </p:blipFill>
        <p:spPr bwMode="auto">
          <a:xfrm>
            <a:off x="6719888" y="0"/>
            <a:ext cx="24241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16904" r="29842" b="7027"/>
          <a:stretch>
            <a:fillRect/>
          </a:stretch>
        </p:blipFill>
        <p:spPr bwMode="auto">
          <a:xfrm>
            <a:off x="527050" y="0"/>
            <a:ext cx="6188075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00563" y="333375"/>
            <a:ext cx="431800" cy="431800"/>
            <a:chOff x="5220072" y="764704"/>
            <a:chExt cx="864096" cy="864096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92275" y="84138"/>
            <a:ext cx="431800" cy="431800"/>
            <a:chOff x="5220072" y="764704"/>
            <a:chExt cx="864096" cy="86409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484688" y="3321050"/>
            <a:ext cx="431800" cy="431800"/>
            <a:chOff x="5220072" y="764704"/>
            <a:chExt cx="864096" cy="86409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892300" y="3263900"/>
            <a:ext cx="431800" cy="431800"/>
            <a:chOff x="5220072" y="764704"/>
            <a:chExt cx="864096" cy="86409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484688" y="5373688"/>
            <a:ext cx="431800" cy="431800"/>
            <a:chOff x="5220072" y="764704"/>
            <a:chExt cx="864096" cy="864096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501775" y="5561013"/>
            <a:ext cx="433388" cy="431800"/>
            <a:chOff x="5220072" y="764704"/>
            <a:chExt cx="864096" cy="864096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496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1" t="11891" r="30159" b="80443"/>
          <a:stretch>
            <a:fillRect/>
          </a:stretch>
        </p:blipFill>
        <p:spPr bwMode="auto">
          <a:xfrm>
            <a:off x="7042150" y="0"/>
            <a:ext cx="2101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36658" r="29524" b="8795"/>
          <a:stretch>
            <a:fillRect/>
          </a:stretch>
        </p:blipFill>
        <p:spPr bwMode="auto">
          <a:xfrm>
            <a:off x="755650" y="863600"/>
            <a:ext cx="766762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563938" y="1916113"/>
            <a:ext cx="1512887" cy="172878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9113" y="4581525"/>
            <a:ext cx="1782762" cy="2168525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4" t="15724" r="30159" b="6732"/>
          <a:stretch>
            <a:fillRect/>
          </a:stretch>
        </p:blipFill>
        <p:spPr bwMode="auto">
          <a:xfrm>
            <a:off x="1476375" y="0"/>
            <a:ext cx="641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76600" y="76200"/>
            <a:ext cx="1295400" cy="1481138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67400" y="476250"/>
            <a:ext cx="792163" cy="792163"/>
            <a:chOff x="5220072" y="764704"/>
            <a:chExt cx="864096" cy="864096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3059113" y="1966913"/>
            <a:ext cx="1296987" cy="148113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364163" y="2492375"/>
            <a:ext cx="792162" cy="792163"/>
            <a:chOff x="5220072" y="764704"/>
            <a:chExt cx="864096" cy="864096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5220072" y="764704"/>
              <a:ext cx="864096" cy="864096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3889375" y="4021138"/>
            <a:ext cx="711200" cy="942975"/>
          </a:xfrm>
          <a:custGeom>
            <a:avLst/>
            <a:gdLst>
              <a:gd name="connsiteX0" fmla="*/ 29028 w 711200"/>
              <a:gd name="connsiteY0" fmla="*/ 943429 h 943429"/>
              <a:gd name="connsiteX1" fmla="*/ 232228 w 711200"/>
              <a:gd name="connsiteY1" fmla="*/ 638629 h 943429"/>
              <a:gd name="connsiteX2" fmla="*/ 0 w 711200"/>
              <a:gd name="connsiteY2" fmla="*/ 493486 h 943429"/>
              <a:gd name="connsiteX3" fmla="*/ 290285 w 711200"/>
              <a:gd name="connsiteY3" fmla="*/ 464457 h 943429"/>
              <a:gd name="connsiteX4" fmla="*/ 493485 w 711200"/>
              <a:gd name="connsiteY4" fmla="*/ 0 h 943429"/>
              <a:gd name="connsiteX5" fmla="*/ 566057 w 711200"/>
              <a:gd name="connsiteY5" fmla="*/ 246743 h 943429"/>
              <a:gd name="connsiteX6" fmla="*/ 478971 w 711200"/>
              <a:gd name="connsiteY6" fmla="*/ 522514 h 943429"/>
              <a:gd name="connsiteX7" fmla="*/ 711200 w 711200"/>
              <a:gd name="connsiteY7" fmla="*/ 508000 h 943429"/>
              <a:gd name="connsiteX8" fmla="*/ 435428 w 711200"/>
              <a:gd name="connsiteY8" fmla="*/ 667657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200" h="943429">
                <a:moveTo>
                  <a:pt x="29028" y="943429"/>
                </a:moveTo>
                <a:lnTo>
                  <a:pt x="232228" y="638629"/>
                </a:lnTo>
                <a:lnTo>
                  <a:pt x="0" y="493486"/>
                </a:lnTo>
                <a:lnTo>
                  <a:pt x="290285" y="464457"/>
                </a:lnTo>
                <a:lnTo>
                  <a:pt x="493485" y="0"/>
                </a:lnTo>
                <a:lnTo>
                  <a:pt x="566057" y="246743"/>
                </a:lnTo>
                <a:lnTo>
                  <a:pt x="478971" y="522514"/>
                </a:lnTo>
                <a:lnTo>
                  <a:pt x="711200" y="508000"/>
                </a:lnTo>
                <a:lnTo>
                  <a:pt x="435428" y="667657"/>
                </a:ln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 rot="21420404">
            <a:off x="5821363" y="3944938"/>
            <a:ext cx="506412" cy="977900"/>
          </a:xfrm>
          <a:custGeom>
            <a:avLst/>
            <a:gdLst>
              <a:gd name="connsiteX0" fmla="*/ 29028 w 711200"/>
              <a:gd name="connsiteY0" fmla="*/ 943429 h 943429"/>
              <a:gd name="connsiteX1" fmla="*/ 232228 w 711200"/>
              <a:gd name="connsiteY1" fmla="*/ 638629 h 943429"/>
              <a:gd name="connsiteX2" fmla="*/ 0 w 711200"/>
              <a:gd name="connsiteY2" fmla="*/ 493486 h 943429"/>
              <a:gd name="connsiteX3" fmla="*/ 290285 w 711200"/>
              <a:gd name="connsiteY3" fmla="*/ 464457 h 943429"/>
              <a:gd name="connsiteX4" fmla="*/ 493485 w 711200"/>
              <a:gd name="connsiteY4" fmla="*/ 0 h 943429"/>
              <a:gd name="connsiteX5" fmla="*/ 566057 w 711200"/>
              <a:gd name="connsiteY5" fmla="*/ 246743 h 943429"/>
              <a:gd name="connsiteX6" fmla="*/ 478971 w 711200"/>
              <a:gd name="connsiteY6" fmla="*/ 522514 h 943429"/>
              <a:gd name="connsiteX7" fmla="*/ 711200 w 711200"/>
              <a:gd name="connsiteY7" fmla="*/ 508000 h 943429"/>
              <a:gd name="connsiteX8" fmla="*/ 435428 w 711200"/>
              <a:gd name="connsiteY8" fmla="*/ 667657 h 94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1200" h="943429">
                <a:moveTo>
                  <a:pt x="29028" y="943429"/>
                </a:moveTo>
                <a:lnTo>
                  <a:pt x="232228" y="638629"/>
                </a:lnTo>
                <a:lnTo>
                  <a:pt x="0" y="493486"/>
                </a:lnTo>
                <a:lnTo>
                  <a:pt x="290285" y="464457"/>
                </a:lnTo>
                <a:lnTo>
                  <a:pt x="493485" y="0"/>
                </a:lnTo>
                <a:lnTo>
                  <a:pt x="566057" y="246743"/>
                </a:lnTo>
                <a:lnTo>
                  <a:pt x="478971" y="522514"/>
                </a:lnTo>
                <a:lnTo>
                  <a:pt x="711200" y="508000"/>
                </a:lnTo>
                <a:lnTo>
                  <a:pt x="435428" y="667657"/>
                </a:lnTo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2F2B2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08625" y="5376863"/>
            <a:ext cx="1295400" cy="1481137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3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Ryadhyat 1 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1" t="13367" r="29207" b="77199"/>
          <a:stretch>
            <a:fillRect/>
          </a:stretch>
        </p:blipFill>
        <p:spPr bwMode="auto">
          <a:xfrm>
            <a:off x="6516688" y="14288"/>
            <a:ext cx="262731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Ryadhyat 1 1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t="38525" r="28738" b="15282"/>
          <a:stretch>
            <a:fillRect/>
          </a:stretch>
        </p:blipFill>
        <p:spPr bwMode="auto">
          <a:xfrm>
            <a:off x="0" y="981075"/>
            <a:ext cx="91440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08850" y="2060575"/>
            <a:ext cx="1150938" cy="1152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325" y="2060575"/>
            <a:ext cx="1152525" cy="1152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5075" y="2060575"/>
            <a:ext cx="1152525" cy="1152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2550" y="2060575"/>
            <a:ext cx="1152525" cy="1152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5738" y="2060575"/>
            <a:ext cx="1150937" cy="1152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213" y="2060575"/>
            <a:ext cx="1152525" cy="11525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925" y="2060575"/>
            <a:ext cx="1150938" cy="1152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53225" y="5157788"/>
            <a:ext cx="1152525" cy="1150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7688" y="5157788"/>
            <a:ext cx="1152525" cy="1150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4688" y="5157788"/>
            <a:ext cx="1152525" cy="1150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000" y="5157788"/>
            <a:ext cx="1150938" cy="1150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73288" y="5157788"/>
            <a:ext cx="1152525" cy="11509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8700" y="5157788"/>
            <a:ext cx="1150938" cy="11509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Adjacency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Hossam</dc:creator>
  <cp:lastModifiedBy>Hossam</cp:lastModifiedBy>
  <cp:revision>1</cp:revision>
  <dcterms:created xsi:type="dcterms:W3CDTF">2016-12-11T05:23:27Z</dcterms:created>
  <dcterms:modified xsi:type="dcterms:W3CDTF">2016-12-11T05:26:04Z</dcterms:modified>
</cp:coreProperties>
</file>