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أنا" initials="أنا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240AFB-7825-486E-842B-7A22F3D91222}" type="datetimeFigureOut">
              <a:rPr lang="ar-SA" smtClean="0"/>
              <a:t>19/03/38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5816" y="2500306"/>
            <a:ext cx="8210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شرح مبسط عن أسلوب </a:t>
            </a:r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المدح </a:t>
            </a:r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والذم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42910" y="1643050"/>
            <a:ext cx="742952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dirty="0" smtClean="0"/>
              <a:t>* </a:t>
            </a:r>
            <a:r>
              <a:rPr lang="ar-SA" sz="3200" dirty="0" smtClean="0"/>
              <a:t>يشكل تركيب المدح أو الذم عناصر أساسية ثلاثة هي :</a:t>
            </a:r>
            <a:br>
              <a:rPr lang="ar-SA" sz="3200" dirty="0" smtClean="0"/>
            </a:br>
            <a:r>
              <a:rPr lang="ar-SA" sz="3200" dirty="0" smtClean="0"/>
              <a:t>1- فعل المدح أو الدم : ( نعم ، بئس ).</a:t>
            </a:r>
            <a:br>
              <a:rPr lang="ar-SA" sz="3200" dirty="0" smtClean="0"/>
            </a:br>
            <a:r>
              <a:rPr lang="ar-SA" sz="3200" dirty="0" smtClean="0"/>
              <a:t>2- فاعل نعم أو بئس : ( الطالب ) .</a:t>
            </a:r>
            <a:br>
              <a:rPr lang="ar-SA" sz="3200" dirty="0" smtClean="0"/>
            </a:br>
            <a:r>
              <a:rPr lang="ar-SA" sz="3200" dirty="0" smtClean="0"/>
              <a:t>3- المخصوص بالمدح أو الذم : (عليّ ).</a:t>
            </a:r>
            <a:br>
              <a:rPr lang="ar-SA" sz="3200" dirty="0" smtClean="0"/>
            </a:br>
            <a:endParaRPr lang="ar-S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28662" y="1357298"/>
            <a:ext cx="6215074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وفيما يلي شرح موجز لكل ركن من أركان أسلوب المدح أو الذم :</a:t>
            </a:r>
            <a:br>
              <a:rPr lang="ar-SA" sz="3200" dirty="0" smtClean="0"/>
            </a:br>
            <a:r>
              <a:rPr lang="ar-SA" sz="3200" dirty="0" smtClean="0"/>
              <a:t>1- الفعل ( نعم وبئس ):</a:t>
            </a:r>
            <a:br>
              <a:rPr lang="ar-SA" sz="3200" dirty="0" smtClean="0"/>
            </a:br>
            <a:r>
              <a:rPr lang="ar-SA" sz="3200" dirty="0" smtClean="0"/>
              <a:t>- ( نعم ): فعل ماضٍ جامد ( أي لايأتي منه مضارع ولا أمر ) وهو دال على المدح.</a:t>
            </a:r>
            <a:br>
              <a:rPr lang="ar-SA" sz="3200" dirty="0" smtClean="0"/>
            </a:br>
            <a:r>
              <a:rPr lang="ar-SA" sz="3200" dirty="0" smtClean="0"/>
              <a:t>- (بئس ): فعل ماضٍ جامد يدل على الذم .</a:t>
            </a:r>
            <a:endParaRPr lang="ar-S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214414" y="714356"/>
            <a:ext cx="6000760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dirty="0" smtClean="0"/>
              <a:t>ويجوز تأنيث ( نعم وبئس ). مثال : نعم ( مذكر ) الصفة حبّ الوطن. أو نعمت ( مؤنث ) الصفة حبّ الوطن .</a:t>
            </a:r>
            <a:br>
              <a:rPr lang="ar-SA" sz="2800" dirty="0" smtClean="0"/>
            </a:br>
            <a:r>
              <a:rPr lang="ar-SA" sz="2800" dirty="0" smtClean="0"/>
              <a:t>تدريب رقم ( 3 ):</a:t>
            </a:r>
            <a:br>
              <a:rPr lang="ar-SA" sz="2800" dirty="0" smtClean="0"/>
            </a:br>
            <a:r>
              <a:rPr lang="ar-SA" sz="2800" dirty="0" smtClean="0"/>
              <a:t>أعرب ما تحته خط فيما يلي :</a:t>
            </a:r>
            <a:br>
              <a:rPr lang="ar-SA" sz="2800" dirty="0" smtClean="0"/>
            </a:br>
            <a:r>
              <a:rPr lang="ar-SA" sz="2800" dirty="0" smtClean="0"/>
              <a:t>1-نعم الصديق حسين . ....................................................................</a:t>
            </a:r>
            <a:br>
              <a:rPr lang="ar-SA" sz="2800" dirty="0" smtClean="0"/>
            </a:br>
            <a:r>
              <a:rPr lang="ar-SA" sz="2800" dirty="0" smtClean="0"/>
              <a:t>2-بئس الرجل الفاسق ......................................................................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71670" y="571480"/>
            <a:ext cx="578644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- </a:t>
            </a:r>
            <a:r>
              <a:rPr lang="ar-SA" sz="3200" b="1" dirty="0" smtClean="0"/>
              <a:t>فاعل نعم وبئس :</a:t>
            </a:r>
            <a:br>
              <a:rPr lang="ar-SA" sz="3200" b="1" dirty="0" smtClean="0"/>
            </a:br>
            <a:r>
              <a:rPr lang="ar-SA" sz="3200" b="1" dirty="0" smtClean="0"/>
              <a:t>فاعل نعم وبئس له اربع حالات :</a:t>
            </a:r>
            <a:endParaRPr lang="ar-SA" sz="3200" b="1" dirty="0"/>
          </a:p>
        </p:txBody>
      </p:sp>
      <p:sp>
        <p:nvSpPr>
          <p:cNvPr id="4" name="مستطيل 3"/>
          <p:cNvSpPr/>
          <p:nvPr/>
        </p:nvSpPr>
        <p:spPr>
          <a:xfrm>
            <a:off x="500034" y="1857364"/>
            <a:ext cx="7000892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أن يكون الفاعل مقترناً بـ " ال ".</a:t>
            </a:r>
            <a:br>
              <a:rPr lang="ar-SA" sz="3200" dirty="0" smtClean="0"/>
            </a:br>
            <a:r>
              <a:rPr lang="ar-SA" sz="3200" dirty="0" smtClean="0"/>
              <a:t>- مثال: نعم الرجل الصادق .( الرجل :فاعل لنعم مرفوع بالضمة ).</a:t>
            </a:r>
            <a:br>
              <a:rPr lang="ar-SA" sz="3200" dirty="0" smtClean="0"/>
            </a:br>
            <a:r>
              <a:rPr lang="ar-SA" sz="3200" dirty="0" smtClean="0"/>
              <a:t>- بئس الاسم الفسوق بعد الإيمان. ( الاسم : فاعل لبئس مرفوع بالضمة ).</a:t>
            </a:r>
            <a:endParaRPr lang="ar-S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57224" y="642918"/>
            <a:ext cx="7715304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- </a:t>
            </a:r>
            <a:r>
              <a:rPr lang="ar-SA" sz="3600" b="1" dirty="0" smtClean="0"/>
              <a:t>أن يكون الفاعل نكرة مضافاً إلى المقترن بـ " ال </a:t>
            </a:r>
            <a:r>
              <a:rPr lang="ar-SA" sz="3600" dirty="0" smtClean="0"/>
              <a:t>".</a:t>
            </a:r>
            <a:br>
              <a:rPr lang="ar-SA" sz="3600" dirty="0" smtClean="0"/>
            </a:br>
            <a:r>
              <a:rPr lang="ar-SA" sz="3600" dirty="0" smtClean="0"/>
              <a:t>مثال: بئس عملُ الطالب الغش .( عمل " نكرة ": فاعل بئس مرفوع بالضمة لأنه مضاف إلى اسم مقترن بـ " ال ".</a:t>
            </a:r>
            <a:endParaRPr lang="ar-SA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57224" y="642918"/>
            <a:ext cx="764386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600" b="1" dirty="0" smtClean="0"/>
              <a:t>أن يكون الفاعل ضميراً مميزاً بنكرة </a:t>
            </a:r>
            <a:r>
              <a:rPr lang="ar-SA" sz="3600" dirty="0" smtClean="0"/>
              <a:t>. </a:t>
            </a:r>
          </a:p>
          <a:p>
            <a:r>
              <a:rPr lang="ar-SA" sz="3600" dirty="0" smtClean="0"/>
              <a:t>مثال : نعم .... خلقاً الأمانة. ( الفاعل ضمير مستتر تقديره هو ، وخلقاً تمييز منصوب بالفتحة ).</a:t>
            </a:r>
            <a:endParaRPr lang="ar-SA" sz="3600" dirty="0"/>
          </a:p>
          <a:p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ضع في المكان الخالي من الجمل الآتية تمييزاً .</a:t>
            </a:r>
            <a:br>
              <a:rPr lang="ar-SA" sz="3600" dirty="0" smtClean="0"/>
            </a:br>
            <a:r>
              <a:rPr lang="ar-SA" sz="3600" dirty="0" smtClean="0"/>
              <a:t>1-نعم .............. الصدق .</a:t>
            </a:r>
            <a:endParaRPr lang="ar-SA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85786" y="571481"/>
            <a:ext cx="7429552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dirty="0" smtClean="0"/>
              <a:t>- </a:t>
            </a:r>
            <a:r>
              <a:rPr lang="ar-SA" sz="3600" b="1" dirty="0" smtClean="0"/>
              <a:t>أن يكون الفاعل اسماً موصولاً ( ما أو مَـنْ ). </a:t>
            </a:r>
            <a:r>
              <a:rPr lang="ar-SA" sz="3600" dirty="0" smtClean="0"/>
              <a:t>مثال: بئس مـا تفعل السرقة .( ما : اسم موصول مبني على السكون في محل رفع فاعل لبئس )</a:t>
            </a:r>
            <a:br>
              <a:rPr lang="ar-SA" sz="3600" dirty="0" smtClean="0"/>
            </a:b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ضع في المكان الخالي في الجمل الآتية فاعلاً مناسباَ.</a:t>
            </a:r>
            <a:br>
              <a:rPr lang="ar-SA" sz="3600" dirty="0" smtClean="0"/>
            </a:br>
            <a:r>
              <a:rPr lang="ar-SA" sz="3600" dirty="0" smtClean="0"/>
              <a:t>1-نعم ................. تفعل الوفاء .</a:t>
            </a:r>
            <a:br>
              <a:rPr lang="ar-SA" sz="3600" dirty="0" smtClean="0"/>
            </a:br>
            <a:r>
              <a:rPr lang="ar-SA" sz="3600" dirty="0" smtClean="0"/>
              <a:t>2-بئس ................ تتصف به الكتب.</a:t>
            </a:r>
            <a:br>
              <a:rPr lang="ar-SA" sz="3600" dirty="0" smtClean="0"/>
            </a:br>
            <a:r>
              <a:rPr lang="ar-SA" sz="3600" dirty="0" smtClean="0"/>
              <a:t>3-بئس ................ تصنع الغدر.</a:t>
            </a:r>
            <a:endParaRPr lang="ar-SA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642918"/>
            <a:ext cx="8143932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dirty="0" smtClean="0"/>
              <a:t>( </a:t>
            </a:r>
            <a:r>
              <a:rPr lang="ar-SA" sz="3600" dirty="0" smtClean="0"/>
              <a:t>نعم ): فعل ماضٍ جامد ( أي لايأتي منه مضارع ولا أمر ) وهو دال على المدح.</a:t>
            </a:r>
            <a:br>
              <a:rPr lang="ar-SA" sz="3600" dirty="0" smtClean="0"/>
            </a:br>
            <a:r>
              <a:rPr lang="ar-SA" sz="3600" dirty="0" smtClean="0"/>
              <a:t>- (بئس ): فعل ماضٍ جامد يدل على الذم .</a:t>
            </a:r>
            <a:br>
              <a:rPr lang="ar-SA" sz="3600" dirty="0" smtClean="0"/>
            </a:br>
            <a:r>
              <a:rPr lang="ar-SA" sz="3600" b="1" dirty="0" smtClean="0"/>
              <a:t>ويجوز تأنيث ( نعم وبئس ). مثال : نعم ( مذكر ) الصفة حبّ الوطن. أو نعمت ( مؤنث ) الصفة حبّ الوطن .</a:t>
            </a:r>
            <a:br>
              <a:rPr lang="ar-SA" sz="3600" b="1" dirty="0" smtClean="0"/>
            </a:br>
            <a:endParaRPr lang="ar-SA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156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Constantia</vt:lpstr>
      <vt:lpstr>Times New Roman</vt:lpstr>
      <vt:lpstr>Wingdings 2</vt:lpstr>
      <vt:lpstr>ورق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أنا</dc:creator>
  <cp:lastModifiedBy>ALAA 5</cp:lastModifiedBy>
  <cp:revision>6</cp:revision>
  <dcterms:created xsi:type="dcterms:W3CDTF">2012-12-01T16:23:51Z</dcterms:created>
  <dcterms:modified xsi:type="dcterms:W3CDTF">2016-12-18T05:16:44Z</dcterms:modified>
</cp:coreProperties>
</file>